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E74DEF-061D-4512-A897-0EC57CED6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00CEF6-2D65-40C2-B0E8-B513AAD5C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83AED4-6C73-4493-9B80-DCF4AE846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8B22E4-4C08-4C51-8A1F-BB018EEE1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545F8A-4D30-48B9-8260-7125A16D81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D10FC-03F1-47F8-95CE-A8157B1DFC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4B5E89-BDAD-42D1-B0D3-EA9679DAAE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0B366-ECB9-47B7-82B6-AB810CBAF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2AC27-6755-4541-BAD9-82B50AE28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F0CFB-8FAA-48A8-AD6E-122ED1408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2A8E9-1B3F-46F5-BA78-8FD3A0EB9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0114012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房屋租赁成本专题分析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房屋租赁市场概述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房屋租赁成本构成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影响房屋租赁成本的因素</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房屋租赁成本优化策略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案例分析：成功降低房屋租赁成本的实践</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房屋租赁市场概述</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简要介绍房屋租赁市场的现状、发展趋势以及影响因素。</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租赁成本的重要性</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阐述租赁成本在房屋租赁市场中的地位和作用，以及对企业和个人决策的影响。</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专题分析的目的</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说明本次专题分析的目的，即为深入了解房屋租赁成本的构成、影响因素以及优化策略，为相关决策提供参考。</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地域范围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本次分析将覆盖全国范围内的主要城市，包括一线城市、二线城市和部分三线城市。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时间范围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分析的时间范围将包括过去几年的历史数据以及未来几年的预测数据。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数据来源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报告将采用政府公开数据、专业机构研究报告、市场调查数据等多种数据来源进行分析。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房屋租赁市场概述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57" r="24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近年来，我国房屋租赁市场规模持续扩大，已经成为房地产市场的重要组成部分。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随着城市化进程的加速和人口流动性的增加，房屋租赁市场增长率逐年提升。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租赁市场规模</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租赁需求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人口流动、城市化进程以及购房门槛的提高等因素都推动了租赁需求的增加。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租赁供应</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政府、企业和个人等多元化供应主体共同推动了租赁市场的发展，提供了丰富的租赁房源。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407" r="44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租赁需求与供应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政府出台了一系列鼓励租赁市场发展的政策，如“租购同权”、“增加租赁住房供应”等。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42" r="12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333" r="14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833" r="7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互联网和大数据等技术的应用，为房屋租赁市场提供了更加便捷、高效的服务。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随着租赁市场的不断发展，市场竞争日益激烈，租赁价格、服务质量等方面都发生了显著变化。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市场趋势与变化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房屋租赁成本构成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付款方式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租金的付款方式也会影响租赁成本，如押一付一、押一付三等。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根据房屋地段、面积、装修等因素确定的租金价格，是租赁成本的主要部分。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租金递增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在租赁期内，租金可能会按照一定比例逐年递增。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租金成本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押金</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通常为一个月或数个月的租金，用于保证承租人履行租赁合同义务。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物业费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根据房屋所在小区或楼盘的规定，承租人可能需要支付物业管理费用。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水电煤气费</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承租人需自行承担的水、电、煤气等费用，通常按照实际用量结算。</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押金及其他费用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中介费及服务费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中介费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通过中介机构租房时，需要支付的中介服务费用，一般为租金的一个月左右。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服务费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部分长租公寓或品牌公寓会收取一定的服务费用，用于提供维修、保洁等服务。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装修费用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承租人如需对房屋进行装修或改造，需自行承担相关费用。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维修费用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对于因承租人使用不当或自然损耗造成的房屋或设施损坏，承租人需承担维修费用。但需注意，对于房屋本身的质量问题或正常损耗，应由出租人负责维修。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装修及维修费用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影响房屋租赁成本的因素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https://d.book118.com/948001140120006036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2024-09-16T05:53:10.069</cp:lastPrinted>
  <dcterms:created xsi:type="dcterms:W3CDTF">2024-09-15T21:53:10Z</dcterms:created>
  <dcterms:modified xsi:type="dcterms:W3CDTF">2024-09-15T21:53:12Z</dcterms:modified>
</cp:coreProperties>
</file>