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3606D-9E1D-4E80-949D-5C017062B5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FE722E-E508-4FE8-879C-0376DD1A4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69CE2E-E03F-4BC3-9085-797167495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226284-F531-4E0F-8059-D36B4B280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8CAC82-C2EB-41FC-9346-D03F4283FB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5643F5-B202-45A5-B8AB-4BC25D2246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70120B-3C01-4767-A4FE-F0E7ACD53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8D345C-4B1B-4D89-A61D-3DF72E74D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CF5CEA-38F3-479A-AF1C-5AE494CCE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AC86FE-2EE0-4D28-AE77-9DFB2448C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CFDE2D-21BC-4533-A5CD-217057497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0200501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CCAR-21简介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2024-01-22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AA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引言</a:t>
            </a:r>
          </a:p>
          <a:p>
            <a:r>
              <a:t>CCAR-21概述</a:t>
            </a:r>
          </a:p>
          <a:p>
            <a:r>
              <a:t>CCAR-21的核心内容</a:t>
            </a:r>
          </a:p>
          <a:p>
            <a:r>
              <a:t>CCAR-21的实施与监管</a:t>
            </a:r>
          </a:p>
          <a:p>
            <a:r>
              <a:t>CCAR-21的影响和意义</a:t>
            </a:r>
          </a:p>
          <a:p>
            <a:r>
              <a:t>CCAR-21的挑战与前景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REPORTING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目的和背景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为了规范民用航空产品和零部件的适航审定程序，保障民用航空安全，促进民用航空事业的发展，制定CCAR-21。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CCAR-21是中国民用航空规章体系中的重要组成部分，对于确保航空产品的设计、制造、使用和维修的适航性具有重要意义。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85808" y="1193510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本报告将详细介绍CCAR-21的适用范围、主要内容、实施情况以及存在的问题和建议。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05461" y="2932299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汇报范围涵盖了中国民用航空局（CAAC）及其地区管理局在适航审定方面的职责和权限，以及与CCAR-21相关的其他规章和规范性文件。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2841924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62139" y="4671088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同时，本报告还将涉及国内外适航审定程序的比较和分析，以及未来适航审定工作的发展趋势和展望。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CCAR-21概述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REPORTING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CCAR-21是中国民用航空局（CAAC）发布的民用航空产品和零部件合格审定规定。它规定了民用航空产品和零部件的设计、生产、改装、修理、检验和批准的最低标准。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适用范围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适用于所有在中国注册或运营的民用航空器，包括固定翼飞机、旋翼机、滑翔机、载人气球、飞艇等，以及安装在这些航空器上的发动机和螺旋桨。此外，还适用于航空材料、零部件和机载设备的生产批准。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定义和适用范围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CCAR-21最初是基于国际民航组织（ICAO）的标准和建议措施（SARPs）制定的，旨在确保中国民用航空产品的安全性和适航性。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初始阶段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随着中国民用航空工业的发展和国际合作的加强，CCAR-21不断修订和完善，逐步与国际标准接轨。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逐步发展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近年来，CCAR-21在修订过程中更加注重与国际标准的协调一致，同时考虑到中国民用航空工业的实际需求和发展趋势。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最新动态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04" r="1904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CCAR-21的历史和发展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与CCAR-23的关系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CCAR-23是民用航空器适航标准，规定了航空器的设计、构造、性能和设备等方面的要求。CCAR-21与CCAR-23密切相关，前者关注产品的合格审定过程，后者关注产品的适航性标准。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与CCAR-145的关系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CAR-145是民用航空器维修单位合格审定规定，规定了维修单位的资格要求和管理规范。CCAR-21与CCAR-145在维修和改装方面有一定的重叠，但侧重点不同。前者关注产品的原始设计和生产质量，后者关注维修过程中的质量控制和安全管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与其他相关法规的关系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此外，CCAR-21还与CCAR-61（民用航空器驾驶员合格审定规则）、CCAR-147（民用航空器维修培训机构合格审定规定）等其他相关法规有一定的联系。这些法规共同构成了中国民用航空法规体系，确保民用航空活动的安全、有序和高效进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与其他法规的关系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CCAR-21的核心内容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REPORTING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417" r="1341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确保航空器的设计满足适航标准和性能要求。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航空器型号设计批准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经过全面评估后，对符合适航标准的航空器型号颁发型号合格证。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型号合格证颁发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对航空器型号进行更改或衍生时，需重新进行适航审定。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型号更改和衍生型批准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航空器型号合格审定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生产过程控制和监督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制造商需对其生产过程进行严格控制，并接受民航当局的监督。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生产许可证申请与颁发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制造商需申请并获得生产许可证，以证明其具备生产符合适航标准航空器的能力。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质量系统要求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制造商需建立和维护一套符合适航要求的质量管理系统。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航空器生产许可审定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27262" y="1849088"/>
            <a:ext cx="4496144" cy="565817"/>
            <a:chOff x="5527262" y="1849088"/>
            <a:chExt cx="4496144" cy="565817"/>
          </a:xfrm>
        </p:grpSpPr>
        <p:sp>
          <p:nvSpPr>
            <p:cNvPr id="3" name="AutoShape 3"/>
            <p:cNvSpPr/>
            <p:nvPr/>
          </p:nvSpPr>
          <p:spPr>
            <a:xfrm>
              <a:off x="5527262" y="1849088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适航证申请与颁发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航空器适航证颁发和管理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527262" y="2424430"/>
            <a:ext cx="4496144" cy="820535"/>
            <a:chOff x="5527262" y="2424430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527262" y="2424430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每架出厂的航空器都需申请并获得适航证，以证明其适航状态。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27262" y="3282680"/>
            <a:ext cx="4496144" cy="565817"/>
            <a:chOff x="5527262" y="3282680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527262" y="3282680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适航证的有效期和更新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527262" y="3877072"/>
            <a:ext cx="4496144" cy="820535"/>
            <a:chOff x="5527262" y="3877072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527262" y="387707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适航证有一定的有效期，过期后需重新申请或更新。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527262" y="4771916"/>
            <a:ext cx="4496144" cy="565817"/>
            <a:chOff x="5527262" y="4771916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527262" y="4771916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527262" y="5366307"/>
            <a:ext cx="4496144" cy="820535"/>
            <a:chOff x="5527262" y="5366307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527262" y="536630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在特定情况下，民航当局有权吊销适航证，被吊销适航证的航空器在解决问题后可申请恢复。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适航证的吊销和恢复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https://d.book118.com/948002005011006033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7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2024-09-10T19:56:07.226</cp:lastPrinted>
  <dcterms:created xsi:type="dcterms:W3CDTF">2024-09-10T11:56:07Z</dcterms:created>
  <dcterms:modified xsi:type="dcterms:W3CDTF">2024-09-10T11:56:09Z</dcterms:modified>
</cp:coreProperties>
</file>