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4F05F-F611-43C4-BAEC-3203CDCFA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7C1F-62F4-45A6-90E9-129BFA9C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FD4FF-5EB6-471F-9FEA-C6D4E7D6E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8D2AA-0E3B-42E9-9E53-C0C05875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D60EB-97C2-4970-8BC8-F8236811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456BB-DC78-4A8F-8A54-6BF8DC61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1D793-49D3-4E44-B116-5F2D3E46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7CB24-82CC-461B-BFC3-C1363D8F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D60D1-11D0-461B-AC76-5EDFB68E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477E2-BA6E-4B3D-A4E5-2D26EF1C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14EC2-3348-430E-960B-D0A9CD54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4037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中国手工艺品行业市场前景分析课件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市场需求与消费者行为研究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行业竞争格局及主要企业分析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创新驱动与手工艺品行业融合发展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供应链协同与渠道拓展策略探讨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未来发展趋势预测及挑战应对建议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指以手工劳动为主要制作方式，具有独特艺术风格和民族特色的工艺品。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包括刺绣、剪纸、泥塑、陶瓷、编织等多种类型。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古代手工艺品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历史悠久，技艺精湛，代表了中国传统文化的精髓。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近代手工艺品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受到工业化的冲击，一度衰落，但在民间仍有传承。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现代手工艺品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随着文化消费的兴起和旅游业的繁荣，手工艺品行业逐渐复苏。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需求稳步增长，消费者对具有民族特色和独特艺术风格的手工艺品情有独钟。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中国手工艺品在国际市场上具有较高知名度，但面临着来自其他国家的竞争压力。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市场需求与消费者行为研究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收藏爱好者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礼品市场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企业或个人在节庆、商务等场合购买手工艺品作为礼品，注重品牌、包装和寓意。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家居装饰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消费者购买手工艺品用于家居装饰，注重与家居风格的搭配和实用性。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对于具有历史、文化、艺术价值的手工艺品有较高需求，注重稀缺性和独特性。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旅游纪念品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游客在旅游过程中购买当地特色手工艺品作为纪念，注重地域特色和文化内涵。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消费者在购买手工艺品时，往往注重品牌知名度和口碑，倾向于选择知名品牌。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不同消费者对手工艺品的价格敏感度不同，一些消费者愿意为高品质的手工艺品支付更高价格。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购买渠道偏好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消费者在购买手工艺品时，可能选择线上或线下渠道，不同渠道的购买体验和服务质量对消费者决策产生影响。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现代消费者越来越注重个性化表达，对手工艺品的定制化和独特性有较高需求。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消费者购买行为特点研究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文化创意产品受欢迎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随着消费者对文化创意产品的关注度提高，具有独特设计和文化内涵的手工艺品市场需求将增加。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绿色环保理念普及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消费者对环保、可持续发展的关注度提高，将推动手工艺品行业向环保、低碳方向发展。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智能化和数字化趋势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随着科技的发展，手工艺品行业将融入更多智能化和数字化元素，如3D打印、虚拟现实等技术将应用于手工艺品的设计和生产过程。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手工艺品行业将与其他领域进行跨界合作，如与时尚、艺术、科技等领域的结合，创造出更多具有创新性和吸引力的产品。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行业竞争格局及主要企业分析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行业集中度逐渐提高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随着市场竞争的加剧，手工艺品行业的集中度逐渐提高，优势企业通过兼并重组、拓展市场等手段，逐渐扩大市场份额。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差异化竞争成为主流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手工艺品行业的产品差异化程度较高，不同地域、不同民族的手工艺品各具特色，差异化竞争成为行业主流。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线上线下融合加速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随着互联网技术的发展，手工艺品行业的线上线下融合加速，电商平台为手工艺品提供了更广阔的销售渠道。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466" b="4466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中国手工艺品行业的主要企业包括传统手工艺企业、创新型手工艺企业和跨界合作企业等。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主要企业概述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以传承和发扬传统手工艺为主要目标，产品具有浓郁的民族特色和地域特色，如景泰蓝、剪纸、刺绣等。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传统手工艺企业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注重产品的创新和设计，结合现代审美和消费需求，打造具有时尚感和实用性的手工艺品，如创意家居、文创产品等。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创新型手工艺企业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与其他行业或品牌进行跨界合作，推出具有联名效应的手工艺品，拓展市场份额和品牌影响力。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跨界合作企业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主要企业及产品特点分析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企业市场份额及竞争力评估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中国手工艺品行业的企业市场份额分布较为分散，众多中小企业占据较大市场份额，但龙头企业逐渐崛起。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竞争力评估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竞争力强的企业通常具有品牌优势、设计创新能力、市场营销能力和供应链管理能力等方面的优势。其中，品牌影响力和设计创新能力是提升竞争力的关键因素。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https://d.book118.com/948004037030006033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2024-09-11T02:01:32.904</cp:lastPrinted>
  <dcterms:created xsi:type="dcterms:W3CDTF">2024-09-10T18:01:32Z</dcterms:created>
  <dcterms:modified xsi:type="dcterms:W3CDTF">2024-09-10T18:01:35Z</dcterms:modified>
</cp:coreProperties>
</file>