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5BB93C-8CD4-4BC4-A1A2-2610E9591D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F80C15-FAEA-4574-8B2F-B8A262AAF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FA40E0-6C02-4367-90CA-7E8521740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3604C0-75FE-411A-B55E-EE3AB46522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868ACB-D0A6-469F-8175-1B3B27E296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BE7142-8CD7-4032-9558-8A3E7C12C8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CB94E0-1410-4DCD-AF0B-3B8946563A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052A3D-7FEE-49B7-A297-AF42217681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2A98E6-045A-4AD9-8717-21442CE18D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784F66-7472-4792-B70D-ECDFFD88C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8973B9-E452-470B-94F6-A267F28BA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0410606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《计划组织类》ppt课件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计划组织概述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计划组织方法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组织结构与设计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计划组织实践与案例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计划组织的挑战与未来发展</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计划组织概述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计划组织是指为实现特定目标，对资源进行合理配置，对工作进行分工安排的过程。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计划组织是管理职能中的重要组成部分，它通过对目标、资源、工作等进行系统规划，确保组织能够高效地实现预定目标。计划组织具有目标导向、资源整合、分工协作等特点。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计划组织对于组织的成功至关重要，它有助于提高效率、降低风险、实现可持续发展。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计划组织能够使组织明确目标，合理配置资源，提高工作效率和效果。同时，计划组织还能够预见潜在风险和问题，制定相应的应对措施，降低风险。此外，计划组织还有助于实现组织的长期发展目标，确保组织的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计划组织的重要性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计划组织的原则与流程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计划组织应遵循目标明确、资源整合、分工协作、动态调整等原则，遵循相应的流程。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计划组织过程中，应首先明确目标，确保计划与目标相一致。同时，要对资源进行合理配置，充分发挥资源的效用。此外，要进行合理的分工与协作，提高组织的整体效率。在实施过程中，还要根据实际情况进行动态调整，确保计划与实际状况相符合。相应的流程包括目标设定、资源分析、分工安排、实施与监控等步骤。</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计划组织方法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总结词：明确目标，指引行动</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详细描述：目标设定法是一种计划组织方法，它要求在制定计划之前，先明确目标，确保所有行动都围绕目标展开。通过设定清晰、可衡量、可实现、相关和时限的目标，有助于提高计划的针对性和有效性。</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具体操作：在设定目标时，要确保目标具体、明确，能够衡量进度和成果。同时，要确保目标具有挑战性，但不过于困难，以保持动力和信心。最后，要确保目标具有时限，以便跟踪进度并调整计划。</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适用场景：目标设定法适用于各种计划组织场景，如项目计划、个人发展计划等。通过设定明确的目标，能够更好地规划行动和资源，提高计划的执行效果。</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工作分解法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总结词：化繁为简，逐一击破</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详细描述：工作分解法是一种将复杂任务分解为更小、更易于管理的子任务的方法。通过将大任务分解为多个小任务，能够更好地分配资源、安排时间和优先级，从而提高工作效率和执行力。</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具体操作：在工作分解时，要确保每个子任务都是明确、具体的，并能够分配给合适的负责人或团队。同时，要确保子任务之间相互关联，共同支持整体目标的实现。最后，要定期回顾和更新分解结构，以适应变化的需求和资源。</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适用场景：工作分解法适用于大型项目或复杂任务的计划组织。通过将整体任务分解为多个子任务，能够更好地协调团队成员的工作，提高整体效率和质量。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优先级排序法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总结词：分清主次，抓住重点</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详细描述：优先级排序法是一种根据任务的重要性和紧急性对任务进行排序的方法。通过优先处理重要且紧急的任务，能够更好地管理时间和资源，提高工作效率和质量。</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具体操作：在优先级排序时，要评估每个任务的重要性和紧急性，并根据评估结果对任务进行排序。同时，要确保优先级高的任务得到足够的资源和时间保障，以实现更好的成果。最后，要根据实际情况及时调整任务优先级，以应对变化的需求和情况。</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适用场景：优先级排序法适用于各种计划组织场景，如日常工作计划、项目计划等。通过合理安排任务的优先级，能够更好地分配时间和资源，提高工作效率和质量。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总结词：合理安排时间，提高效率</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详细描述：时间管理法是一种通过合理安排时间来提高工作效率和质量的方法。通过制定时间表、规划日程和设定时间限制，能够更好地管理时间和资源，减少浪费和提高效率。</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具体操作：在时间管理时，要制定明确的时间表和日程安排，确保每个任务都有足够的时间来完成。同时，要设定时间限制，避免拖延和浪费时间。最后，要根据实际情况及时调整时间表和日程安排，以应对变化的需求和情况。</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适用场景：时间管理法适用于各种计划组织场景，如个人工作计划、会议组织等。通过合理安排时间和管理日程安排</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组织结构与设计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https://d.book118.com/948004106065006026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2024-09-03T20:19:33.964</cp:lastPrinted>
  <dcterms:created xsi:type="dcterms:W3CDTF">2024-09-03T12:19:33Z</dcterms:created>
  <dcterms:modified xsi:type="dcterms:W3CDTF">2024-09-03T12:19:35Z</dcterms:modified>
</cp:coreProperties>
</file>