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94F84A-DB86-4D32-AA57-28EAE347D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073FC-A803-4262-A0A1-589953AAF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FFADA1-8F43-487A-809F-C034DD0EB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9ACDCF-ED54-4820-BA9C-CDCE91609B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0D2FDC-1B30-4076-B0AB-7632594C64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755093-76FE-4061-B4F5-CF5558FB9A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A25C0B-2843-42EA-949D-52ABE896EA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B865CA-A7A6-44D0-850C-2823D6055D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BAF5F8-4A33-4367-960C-759CE6531E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EA73F-F524-4E42-9586-03C208CB2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EF562D-16BA-4C64-9EC6-C66D6C5BD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04132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安全设施设备管理和检修维修制度</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安全设施设备管理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安全设施设备的检修维修制度</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安全设施设备管理及检修维修制度实施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安全设施设备管理及检修维修制度优化建议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安全设施设备管理和检修维修制度的目的是确保企业生产过程中的安全设施设备正常运行，及时发现和解决潜在的安全隐患，降低生产事故发生的概率，保障员工的人身安全和企业的财产安全。</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随着企业规模的不断扩大和生产设备的不断更新换代，安全设施设备的管理和检修维修工作也变得越来越重要。为了确保安全设施设备的正常运行，企业需要制定科学、合理的管理和检修维修制度，明确各级责任，规范操作流程，提高设备维护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设施设备是保障企业安全生产的重要基础，其管理和检修维修制度的完善与否直接关系到企业的安全生产和经济效益。通过科学、合理的管理和检修维修制度，企业可以及时发现和解决设备故障和安全隐患，降低生产事故发生的概率，保障员工的人身安全和企业的财产安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时，安全设施设备管理和检修维修制度的建立和完善也有助于提高企业的生产效率和竞争力。安全、稳定的生产环境可以提高员工的工作积极性和工作效率，减少因设备故障和安全事故导致的生产停滞和损失，从而为企业创造更多的经济效益。</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安全设施设备管理和检修维修制度的重要性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安全设施设备管理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根据设备用途、功能、危险程度等进行分类，便于管理和使用。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对各类设备进行标识，包括名称、型号、规格、用途等信息，确保设备可追溯。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安全设施设备的分类与识别</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识别</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安全设施设备的采购与验收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采购</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根据实际需求制定采购计划，选择合格供应商，确保设备质量可靠。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对采购的设备进行质量检查、性能测试等验收工作，确保设备符合要求。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https://d.book118.com/948004132113006046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2024-09-27T16:31:40.747</cp:lastPrinted>
  <dcterms:created xsi:type="dcterms:W3CDTF">2024-09-27T08:31:40Z</dcterms:created>
  <dcterms:modified xsi:type="dcterms:W3CDTF">2024-09-27T08:31:42Z</dcterms:modified>
</cp:coreProperties>
</file>