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1E6D8-F546-479C-870E-0001AA159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81AA4-8DE6-4BB7-8E5D-74502C053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F2BA1-DD8B-47A5-9864-36F97FAEC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ED572-AE6B-47C4-875D-9F71CD284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DC3FD-9DD7-4D9A-8B89-A566D98F3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B326B-92FE-400B-9969-C8FD1B5AF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00600D-EDA5-47EA-A5A5-554317F7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2346C-BDE8-4078-B2A0-D93785B7A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C14FF-4AEE-426C-BFCB-F2447C2A9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BB572-215E-4F6F-ADF9-CE6260F0C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1AE8A-1DCF-49AA-9F19-E533140F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0510606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臂丛神经鞘瘤的康复与预防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臂丛神经鞘瘤是一种起源于臂丛神经鞘的良性肿瘤，通常生长缓慢，病程较长。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根据肿瘤发生的部位和起源，臂丛神经鞘瘤可分为神经鞘瘤、神经纤维瘤和施万细胞瘤等。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目前臂丛神经鞘瘤的确切病因尚不完全清楚，可能与遗传、基因突变、慢性炎症等因素有关。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臂丛神经鞘瘤的发生可能与神经鞘细胞的异常增生有关，导致肿瘤的形成和发展。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臂丛神经鞘瘤主要表现为患侧上肢的疼痛、麻木、无力等症状，严重时可出现肌肉萎缩和关节活动受限。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通过体格检查、影像学检查（如CT、MRI）和病理学检查等方法进行诊断。其中，病理学检查是确诊的金标准，可通过手术切除或穿刺活检获取肿瘤组织进行诊断。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通过手术将肿瘤完全切除，以减少肿瘤对神经的压迫和损伤。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手术切除肿瘤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术中神经监测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在手术过程中使用神经监测技术，以保护神经功能，减少手术损伤。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手术后进行康复训练，帮助患者恢复肌肉力量和神经功能。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使用化疗药物杀死肿瘤细胞，控制肿瘤生长。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针对特定基因突变或生长因子，使用靶向药物进行治疗。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利用免疫系统攻击肿瘤细胞，提高机体免疫力，控制肿瘤生长。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使用物理因子如电、热、光等进行治疗，缓解疼痛和不适感。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使用放射线杀死肿瘤细胞，控制肿瘤生长。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针对患者的心理问题，进行心理疏导和支持，提高生活质量。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臂丛神经鞘瘤的护理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https://d.book118.com/948005106067006025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2024-09-02T05:24:13.452</cp:lastPrinted>
  <dcterms:created xsi:type="dcterms:W3CDTF">2024-09-01T21:24:13Z</dcterms:created>
  <dcterms:modified xsi:type="dcterms:W3CDTF">2024-09-01T21:24:15Z</dcterms:modified>
</cp:coreProperties>
</file>