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8D68A-3AA0-4B13-98CC-5903CF12F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23DB1-7983-459D-AFCC-FAF088C93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1C82D-F8B7-4C14-870C-88D548A83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BA3A9-EA09-47B6-96B8-6EF522B59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6C563-5108-4F1B-AD7E-CA4F64673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4AAF7-2A7C-4176-A3CA-A21EB9CB4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CF58C5-85CD-425A-B6DA-02EFE9547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EB155-6FA6-47E5-B685-C10B4EDFB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37DE5-AFE1-4D49-BAAF-0A4F41C62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E2E91-7B94-494B-858F-C24FEC679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C724E-9CB9-46E5-BFF3-B83A708F1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06025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小事故变大事故从细节做起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小事故的预防与处理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案例分析：小事故如何演变成大事故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从细节做起，防止小事故变大事故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企业如何建立健全事故防范机制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交通事故频发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小事故易被忽视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细节决定安全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45" b="504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1" b="33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33" r="3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随着车辆数量的增加和道路拥堵的加剧，交通事故的发生率也逐年上升。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由于小事故通常不会造成严重后果，因此很容易被忽视，进而可能引发更大的事故。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许多小事故的发生都是由于驾驶员或行人忽略了某些细节，因此注重细节是预防事故的关键。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08" r="15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如果小事故得不到及时处理或受到忽视，可能会引发更严重的后果，甚至导致大事故的发生。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小事故可能引发大事故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许多大事故都是由于一系列小事故的积累效应所致，因此及时消除小事故隐患是防止大事故发生的重要措施。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大事故往往由小事故积累而成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在某些情况下，小事故可能会迅速升级为大事故，而大事故也可能通过及时有效的处理转化为小事故。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小事故与大事故的相互转化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小事故与大事故的关系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390" b="9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520" b="9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细节决定成败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在交通安全领域，一个小小的疏忽都可能导致严重的后果，因此注重细节是确保安全的关键。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细节体现专业素养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对于从事交通运输行业的人员来说，注重细节不仅是对自己负责，也是对他人负责的表现，体现了专业素养和职业道德。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细节影响安全文化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注重细节有助于形成良好的安全文化氛围，提高全员的安全意识和防范能力。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小事故的预防与处理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对设备、工具等进行定期巡检，发现潜在的安全隐患。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833" r="8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17" r="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加强员工的安全意识和技能培训，提高员工对潜在风险的识别能力。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对工作环境、工作流程等进行风险评估，找出可能导致小事故发生的因素。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建立完善的安全规章制度，明确各项安全操作规程。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125" b="6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制定安全规章制度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根据工作需要，为员工提供必要的个人防护装备，如安全帽、安全带等。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提供个人防护装备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确保安全设施的正常运行，如防火设施、应急照明等。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安全设施维护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一旦发生小事故，立即启动应急计划，组织人员进行救援和处理。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对事故进行详细报告和调查，分析事故原因，防止类似事故再次发生。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事故报告与调查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417" b="15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根据事故调查结果，制定相应的改进措施，完善安全管理体系。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及时响应和处理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案例分析：小事故如何演变成大事故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演变过程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由于未及时采取有效措施，泄漏逐渐扩大，引发火灾和爆炸。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某化工厂发生轻微泄漏，未引起足够重视。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造成多人伤亡和财产损失，严重影响企业生产和社会稳定。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292" b="7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50" r="10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案例一：忽视细节导致的事故升级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042" r="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乘客在车站聚集，影响交通秩序和社会安全，给城市形象带来负面影响。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某地铁列车发生故障，导致列车晚点。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演变过程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运营公司和乘客之间沟通不畅，信息不透明，引发乘客不满和恐慌。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案例二：沟通不畅引发的事故扩大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https://d.book118.com/948006025004006034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2024-09-12T04:25:40.760</cp:lastPrinted>
  <dcterms:created xsi:type="dcterms:W3CDTF">2024-09-11T20:25:40Z</dcterms:created>
  <dcterms:modified xsi:type="dcterms:W3CDTF">2024-09-11T20:25:42Z</dcterms:modified>
</cp:coreProperties>
</file>