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16932-EB0B-444B-A936-DF5CFD161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D8A36-50A3-4476-A915-829B3521D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CAA6D-6F97-4520-BB54-23182A5D5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98BEF-C427-4083-A562-331D79089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52E681-8B2D-4700-B57F-4CA9EF19A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93685A-6AF5-4E97-9D09-5ED616937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8308BB-3D03-4499-8124-4D04A4186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D8B8A1-AC17-49F5-92E1-D698BD677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EAA69-4A4E-40AB-8D50-4A49A4C63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B1D4F-ECD4-4F36-8F71-2154721BB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C5B9F-D6C4-4435-AF77-6D6852D28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0605103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孔子弟子救人作文课件\n## 1.孔子及其弟子的简介\n### 1.1孔子的生平与思想概述\n### 1.2孔子弟子的分类与地位\n### 1.3孔子弟子的品行与成就\n## 2.孔子弟子救人故事分析\n### 2.1孔子弟子救人的典型故事\n### 2.2孔子弟子救人的道德观念\n### 2.3孔子弟子救人的历史影响\n## 3.孔子弟子救人作文素材与例子\n### 3.1孔子弟子救人的故事素材\n### 3.2孔子弟子救人的品质与精神\n### 3.3孔子弟子救人的现代启示\n## 4.孔子弟子救人作文写作技巧与方法\n### 4.1如何选取与组织素材\n### 4.2如何突出孔子弟子的品质与精神\n### 4.3如何运用修辞手法提升文章表现力\n## 5.孔子弟子救人作文实例分析与点评\n### 5.1优秀作文实例分析\n### 5.2作文实例中的问题与改进\n### 5.3如何提高孔子弟子救人作文的成绩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孔子弟子救人作文课件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孔子及其弟子的简介</a:t>
            </a:r>
            <a:endParaRPr/>
          </a:p>
        </p:txBody>
      </p:sp>
      <p:sp>
        <p:nvSpPr>
          <p:cNvPr id="11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孔子（公元前551-479年）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春秋时期鲁国陬邑（今山东省曲阜市）人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伟大的思想家、教育家、政治家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创立了儒家学派，对后世影响深远</a:t>
                </a:r>
                <a:endParaRPr/>
              </a:p>
            </p:txBody>
          </p:sp>
        </p:grpSp>
        <p:grpSp>
          <p:nvGrpSpPr>
            <p:cNvPr id="15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孔子的思想体系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仁：仁者爱人，以人为本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礼：礼是社会行为的规范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孝：孝顺父母，尊敬长辈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忠：忠诚于国家，诚实守信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信：诚信为本，信誉至上</a:t>
                </a:r>
                <a:endParaRPr/>
              </a:p>
            </p:txBody>
          </p:sp>
        </p:grpSp>
      </p:grpSp>
      <p:sp>
        <p:nvSpPr>
          <p:cNvPr id="1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孔子的生平与思想概述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孔子弟子的分类与地位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孔子弟子的分类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杰出弟子：如颜回、子贡、子路、子夏等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一般弟子：如曾参、柴克、樊迟等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后学弟子：如孟子、荀子等，受到孔子思想的影响</a:t>
                </a:r>
                <a:endParaRPr/>
              </a:p>
            </p:txBody>
          </p:sp>
          <p:pic>
            <p:nvPicPr>
              <p:cNvPr id="1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孔子弟子的地位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孔子弟子在儒家学派中占有重要地位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他们传承、发扬了孔子的思想，对后世产生了深远影响</a:t>
                </a:r>
                <a:endParaRPr/>
              </a:p>
            </p:txBody>
          </p:sp>
          <p:pic>
            <p:nvPicPr>
              <p:cNvPr id="1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孔子弟子的品行</a:t>
                </a:r>
                <a:endParaRPr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忠诚：如颜回的“不二过”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孝顺：如曾参的“三省”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仁爱：如子贡的“恕道”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智慧：如子夏的“博学”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孔子弟子的成就</a:t>
                </a:r>
                <a:endParaRPr/>
              </a:p>
            </p:txBody>
          </p:sp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颜回：被誉为“复圣”，是儒家学派的杰出代表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子贡：被誉为“贤人”，是孔子的得意门生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子路：被誉为“勇士”，是孔子的忠诚弟子</a:t>
                </a:r>
                <a:endParaRPr/>
              </a:p>
            </p:txBody>
          </p:sp>
          <p:sp>
            <p:nvSpPr>
              <p:cNvPr id="1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孔子弟子的品行与成就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孔子弟子救人故事分析</a:t>
            </a:r>
            <a:endParaRPr/>
          </a:p>
        </p:txBody>
      </p:sp>
      <p:sp>
        <p:nvSpPr>
          <p:cNvPr id="19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9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9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9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颜回救架</a:t>
                </a:r>
                <a:endParaRPr/>
              </a:p>
            </p:txBody>
          </p:sp>
          <p:sp>
            <p:nvSpPr>
              <p:cNvPr id="20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颜回在课堂上听到老师受辱，立刻挺身而出，救架成功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体现了颜回的忠诚和勇敢</a:t>
                </a:r>
                <a:endParaRPr/>
              </a:p>
            </p:txBody>
          </p:sp>
        </p:grpSp>
        <p:grpSp>
          <p:nvGrpSpPr>
            <p:cNvPr id="20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0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子贡赎人</a:t>
                </a:r>
                <a:endParaRPr/>
              </a:p>
            </p:txBody>
          </p:sp>
          <p:sp>
            <p:nvSpPr>
              <p:cNvPr id="20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子贡看到有人被当作奴隶出售，立刻出资赎人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体现了子贡的仁爱之心</a:t>
                </a:r>
                <a:endParaRPr/>
              </a:p>
            </p:txBody>
          </p:sp>
        </p:grpSp>
        <p:grpSp>
          <p:nvGrpSpPr>
            <p:cNvPr id="20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0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子路挡马</a:t>
                </a:r>
                <a:endParaRPr/>
              </a:p>
            </p:txBody>
          </p:sp>
          <p:sp>
            <p:nvSpPr>
              <p:cNvPr id="20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子路为保护孔子，挡马受伤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体现了子路的忠诚和勇敢</a:t>
                </a:r>
                <a:endParaRPr/>
              </a:p>
            </p:txBody>
          </p: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孔子弟子救人的典型故事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仁爱：孔子弟子救人，体现了他们关爱他人、尊重生命的道德观念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礼义：孔子弟子在救人过程中，遵循礼义，展现了他们的道德品质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忠诚：孔子弟子为了救人和保护老师，表现出忠诚和勇敢的品质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孔子弟子救人的道德观念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孔子弟子救人的故事，传承了孔子的道德观念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孔子弟子救人的故事，成为了儒家学派的典型事迹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2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孔子弟子救人的故事，对后世产生了深远的影响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3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孔子弟子救人的历史影响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孔子弟子救人作文素材与例子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孔子弟子救人的故事素材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颜回救架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子贡赎人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子路挡马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https://d.book118.com/948006051031006040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孔子弟子救人作文课件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2024-09-18T11:09:40.995</cp:lastPrinted>
  <dcterms:created xsi:type="dcterms:W3CDTF">2024-09-18T03:09:41Z</dcterms:created>
  <dcterms:modified xsi:type="dcterms:W3CDTF">2024-09-18T03:09:42Z</dcterms:modified>
</cp:coreProperties>
</file>