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1DCB0-17F6-4A2B-BCC1-ED1F3A11F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7B8876-B4BF-483F-8BDB-D2CBDBB4A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F29569-A82D-47D1-B16F-4E895D863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A7C514-88E7-4B99-932A-0C04DC0A1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75CEDA-3963-4774-B3C8-C2EFE3A43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B529C0-3971-4D37-99E1-45692FF5E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6D10BB-B071-4037-9836-8BB877BA6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212A7D-8819-4F87-8818-FD6B6D671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B20F89-DE6B-4FF3-AA15-A9373E1C7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0E66C1-6100-4C52-88E4-772DC4E7B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5FDE5E-36F3-425A-B588-1ACEEA725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0700502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带状疱疹的预防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带状疱疹的概述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带状疱疹的预防方法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带状疱疹的日常护理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带状疱疹的预防误区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带状疱疹的预防建议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带状疱疹的概述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带状疱疹是由水痘-带状疱疹病毒引起的急性感染性皮肤病。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皮肤出现成簇的水疱，呈带状分布，常伴有神经痛。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水痘-带状疱疹病毒的感染。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病毒在脊髓后根神经节或脑神经感觉神经节内潜伏，当机体免疫力下降时，病毒被激活，引发带状疱疹。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根据典型的症状和体征，结合病毒分离、抗原检测等实验室检查可确诊。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需与单纯疱疹、接触性皮炎等其他皮肤病相鉴别。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诊断与鉴别诊断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带状疱疹的预防方法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保证摄入足够的营养物质，包括维生素、矿物质和蛋白质，以维持身体健康和提高免疫力。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定期进行适度的体育锻炼，增强体质，提高免疫力。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保证充足的睡眠和规律的作息时间，避免过度疲劳和压力。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保持良好的作息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学会调节情绪，保持乐观、积极的心态，有助于提高免疫力。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提高免疫力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如水痘病毒、带状疱疹病毒等，注意个人卫生，勤洗手，避免与患者接触。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避免接触诱发带状疱疹的病原体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过度的劳累和压力可能导致免疫力下降，增加感染病毒的风险。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避免过度劳累和压力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避免感冒和受凉，感冒和受凉可能诱发带状疱疹。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注意保暖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如糖尿病、心血管疾病等，这些慢性疾病可能导致免疫力下降，增加感染病毒的风险。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控制慢性疾病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避免诱发因素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7" r="1679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水痘病毒是带状疱疹的病原体之一，接种水痘疫苗可以预防水痘和带状疱疹的发生。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接种水痘疫苗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带状疱疹疫苗可以降低带状疱疹的发病风险和并发症的发生率。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接种带状疱疹疫苗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带状疱疹的日常护理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https://d.book118.com/948007005026006031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2024-09-07T23:43:43.436</cp:lastPrinted>
  <dcterms:created xsi:type="dcterms:W3CDTF">2024-09-07T15:43:43Z</dcterms:created>
  <dcterms:modified xsi:type="dcterms:W3CDTF">2024-09-07T15:43:45Z</dcterms:modified>
</cp:coreProperties>
</file>