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663C1-DEA4-465D-96FD-FD352CE24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9B6F2-55F1-4B6D-B745-D4FEFA5A3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949C2-B339-4597-99AB-A9662852B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1B8EA-4F09-47A4-87A9-ED7F6E337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19770-754B-4A97-91A3-F038EB115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512AB-B2C7-4369-81BA-70FE5553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D353C-425A-473B-A5AE-03CF3BAFF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215A8-652F-4EDC-98A8-68787406B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709DF-A4B2-4DF4-9E49-94055AB2A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3680E-77F9-4FB8-A725-6B2EA4791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FB418-D520-428D-8883-151176C49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07130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根管治疗热牙胶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热牙胶介绍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根管治疗热牙胶技术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根管治疗热牙胶的注意事项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根管治疗热牙胶的展望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根管治疗是一种用于治疗牙髓病和根尖周病的方法，通过清除感染的牙髓组织，对根管进行清理和消毒，最后用牙胶等材料进行根管充填，以隔绝外界对根管的刺激和防止再次感染。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根管治疗通常需要在口腔诊所或牙科医院进行，由专业的牙医进行操作。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根管治疗的定义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对于牙髓炎、根尖周炎等引起的疼痛，根管治疗可以有效地缓解疼痛。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保留牙齿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" r="1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通过根管治疗，可以保留无法通过其他方式治疗的牙齿，避免拔牙。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通过根管充填，可以隔绝外界对根管的刺激和防止再次感染。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根管治疗的目的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根尖周炎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牙齿内吸收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牙外伤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根管治疗的适用范围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70" r="1327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9" r="16719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由于牙髓感染引起的炎症，表现为疼痛、敏感等症状。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牙根尖周围的炎症，表现为红肿、疼痛等症状。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牙齿内部吸收了牙髓腔的钙盐，导致牙齿脆弱易碎。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由于意外导致的牙齿损伤，如折断、移位等，需要保留牙齿的情况下进行根管治疗。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热牙胶介绍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热牙胶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一种加热后具有流动性和粘稠度的牙胶，用于根管治疗的充填和封闭。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热牙胶在根管治疗中的作用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填充根管，消除空腔，防止细菌再次感染，保护牙齿和牙周组织。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热牙胶的定义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热牙胶在加热后具有较好的流动性，容易充填复杂的根管形态。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可塑性好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热牙胶可以与根管壁紧密粘附，形成良好的封闭性。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粘附性强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热牙胶材料本身具有一定的抗菌性能，可以抑制根管内细菌的生长。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抑菌效果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热牙胶的特点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主要用于根管治疗后的充填和封闭，适用于各种类型的根管。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将热牙胶放入加热器中加热，然后使用注射器将其注入根管中，再用热牙胶充填器将牙胶压入根尖部。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在使用热牙胶时应注意温度控制，避免烫伤口腔组织；同时应遵循无菌操作原则，防止交叉感染。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热牙胶的应用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根管治疗热牙胶技术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https://d.book118.com/948007130017006025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2024-09-01T14:25:57.993</cp:lastPrinted>
  <dcterms:created xsi:type="dcterms:W3CDTF">2024-09-01T06:25:58Z</dcterms:created>
  <dcterms:modified xsi:type="dcterms:W3CDTF">2024-09-01T06:25:59Z</dcterms:modified>
</cp:coreProperties>
</file>