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8B564-DCB2-4BBC-9305-08DE5BCF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337D5-BB11-428F-B807-4F95BCEB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1460B-B199-4B00-BFB4-4A4234C1F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483AC-FCBA-4E0C-B015-7BA842CDB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C6622-ACC5-4AF1-B978-6FBCE8B7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04236-15FB-4E29-BF9D-107805AE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B4EE5-7C2C-491C-B671-0CFE0D33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0F9F2-A055-4904-9F0B-53C0B1AC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6ED5D-4F40-4574-ABF7-E35DF99F3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29E68-4984-4DE3-942D-D7D427BBF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FD069-6688-47AD-A19B-B200587D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0014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血液透析患者尿儿茶酚胺检测及临床意义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血液透析患者尿儿茶酚胺检测概述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血液透析患者尿儿茶酚胺水平影响因素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血液透析患者尿儿茶酚胺检测的临床意义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血液透析患者尿儿茶酚胺检测的局限性及展望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血液透析患者尿儿茶酚胺检测概述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监测病情进展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通过检测尿儿茶酚胺水平，有助于了解患者的病情进展，为制定治疗方案提供依据。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通过比较治疗前后尿儿茶酚胺水平的变化，有助于评估治疗效果，调整治疗方案。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评估患者心血管疾病风险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尿儿茶酚胺水平升高与心血管疾病风险相关，检测有助于预测和预防心血管事件。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92" r="13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根据检测结果，结合患者病情及其他相关检查结果，由专业医生进行结果解读。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收集尿液样本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血液透析患者在规定时间内留取尿液样本，尽量保持尿液新鲜并及时送检。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将尿液样本送至实验室，采用高效液相色谱法、质谱法等检测方法测定尿儿茶酚胺水平。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尿液样本应尽快送检，避免长时间存放导致成分变化。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保持尿液新鲜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患者应避免剧烈运动、情绪波动等干扰因素对尿儿茶酚胺水平的影响。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患者应遵循医生建议，按时留取尿液样本，并按时送检。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血液透析患者尿儿茶酚胺水平影响因素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慢性肾脏病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随着肾功能下降，尿儿茶酚胺的排泄减少，导致其在体内蓄积。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糖尿病肾病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糖尿病肾病患者由于微血管病变，影响儿茶酚胺的代谢和排泄。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高血压患者由于肾小球内高压，导致尿儿茶酚胺排泄减少。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长期使用ACEI类药物可能导致尿儿茶酚胺水平升高。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血管紧张素转化酶抑制剂（ACEI）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利尿剂可能影响尿儿茶酚胺的排泄，导致其水平升高。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这类药物可能抑制儿茶酚胺的代谢和排泄，导致其水平升高。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高蛋白饮食可能增加尿儿茶酚胺的排泄，而低蛋白饮食可能导致其水平升高。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长期缺乏运动可能导致尿儿茶酚胺水平升高。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吸烟可能影响儿茶酚胺的代谢和排泄，导致其水平升高。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https://d.book118.com/948010014041006041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2024-09-20T00:11:17.483</cp:lastPrinted>
  <dcterms:created xsi:type="dcterms:W3CDTF">2024-09-19T16:11:17Z</dcterms:created>
  <dcterms:modified xsi:type="dcterms:W3CDTF">2024-09-19T16:11:19Z</dcterms:modified>
</cp:coreProperties>
</file>