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E6872-29E2-46C7-86CC-D1610B00B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3208A-30C6-405F-8C6C-0D7A6627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85CE-B94D-4750-8A91-725DE00D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A0AB4-7F79-4936-97A8-63A62FBA6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F7F06-B2B7-4FB8-98BD-FB43C86C9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3DFE3-BD87-4B29-9A59-ECF9924C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D25FD-D821-418A-A4A2-A1200D7F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0A683-9DF6-4BB2-98D3-7B509A2EC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5F812-BF6D-4121-8EF9-7DB86F88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ED7BD-F2D8-4B10-8B43-DA41E706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3B8E9-E88E-4827-B46C-C58987E1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0054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拔牙病人护理配合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拔牙过程中的护理配合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拔牙后的护理与注意事项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向病人解释拔牙手术的过程，让他们了解手术的安全性和必要性。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解释手术过程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通过与病人交流，了解他们的顾虑和紧张情绪，并给予适当的安慰和鼓励。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减轻紧张情绪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792" b="1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向病人说明拔牙前的注意事项，如避免空腹、避免服用某些药物等。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评估病人的全身状况，如血压、血糖等，确保他们能够承受拔牙手术。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检查全身状况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告知医生过敏史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告知医生疾病史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96" r="1059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询问病人是否有过敏史，如对麻醉药、抗生素等药物过敏。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询问病人是否有心脏病、高血压等疾病史，以便医生采取相应的预防措施。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检查病人的口腔卫生状况，如有牙菌斑、牙结石等，需在手术前进行清洁处理。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口腔卫生状况评估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评估需要拔除的牙齿松动度，以便医生选择合适的拔牙方法和技巧。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牙齿松动度评估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询问病人是否正在服用抗凝药物、抗血小板药物等，以便医生调整手术方案。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告知医生用药情况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拔牙过程中的护理配合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3" r="325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482" r="1048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在拔牙之前，护士需要协助医生对病人的口腔进行全面消毒，确保手术区域的清洁，以降低感染的风险。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根据病人的情况和医生的指示，护士需要为病人注射麻醉药，确保病人在拔牙过程中无痛感或仅有轻微不适。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消毒与麻醉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护士需要准确、迅速地传递医生所需的器械，如牙钳、牙挺等，以确保拔牙操作的顺利进行。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在拔牙过程中，护士需要密切监测病人的生命体征，如心率、血压等，并及时向医生报告异常情况。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拔牙操作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器械传递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拔牙后，护士需要协助医生对病人的口腔进行止血，确保止血效果良好，防止术后出血。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护士可以向病人提供必要的疼痛控制措施，如冰敷、口服止痛药等，以缓解病人的术后疼痛。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4" r="10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拔牙后处理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拔牙后的护理与注意事项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https://d.book118.com/948010054013006044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2024-09-23T22:42:39.040</cp:lastPrinted>
  <dcterms:created xsi:type="dcterms:W3CDTF">2024-09-23T14:42:39Z</dcterms:created>
  <dcterms:modified xsi:type="dcterms:W3CDTF">2024-09-23T14:42:40Z</dcterms:modified>
</cp:coreProperties>
</file>