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C04FE-6B1D-4A5C-86CE-67BDD186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F597A-5F4B-47A0-9FA7-E846C9778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6140B-5D9A-4EB6-9C2B-CCCB36B6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2628B-A53C-490B-882F-4E83D86CA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B27CA-3093-4102-B1D1-3DD871960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92C77-8D75-470E-BB98-2E8A677F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0DCF08-3652-4586-BDBA-E21CAF33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3C3BB-512C-40C8-859E-3993CB558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D24C4-3136-40CC-A540-9E65C3739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427C7-4ACE-4AA0-A500-16266D3C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DE251-A462-45A9-93A8-7C1072CC7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1012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世界现代化理论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世界现代化进程及特点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经典现代化理论解析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当代现代化理论的创新与发展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世界现代化实践中的挑战与对策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现代化理论概述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现代化是一个国家、地区或社会在经济、政治、文化、社会等方面实现全面、协调、可持续发展的过程，是人类社会从传统向现代转变的历史进程。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包括经济现代化、政治现代化、文化现代化、社会现代化等多个方面。经济现代化表现为工业化、信息化、市场化等；政治现代化表现为民主化、法治化等；文化现代化表现为文化多样性、文化创新等；社会现代化表现为城市化、教育普及、社会福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现代化的内涵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经典现代化理论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20世纪50年代至60年代，以美国学者为主提出的经典现代化理论，主要关注西方发达国家现代化的历程和特点，强调经济发展、政治民主化等方面。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后现代化理论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20世纪70年代至80年代，随着西方发达国家进入后工业社会，后现代化理论逐渐兴起，关注后工业社会的特点、信息化对现代化的影响等。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多元现代化理论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20世纪90年代以来，随着全球化进程的加速和发展中国家现代化的推进，多元现代化理论逐渐受到关注，强调不同国家、地区或社会在现代化过程中的多样性和差异性。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现代化理论的研究对象主要包括现代化的历史进程、现代化的内涵与特点、现代化的动力与机制、现代化的路径与模式等。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理论研究对于理解人类社会从传统向现代转变的历史进程、探索不同国家或地区现代化的路径与模式、指导现代化实践具有重要意义。同时，也有助于推动全球范围内的交流与合作，促进人类社会的共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现代化理论的研究对象与意义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世界现代化进程及特点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早期现代化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18世纪工业革命至20世纪初，以欧洲为中心，通过工业化、城市化等推动现代化进程。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经典现代化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20世纪初至中叶，现代化理论形成并发展，以经济增长、政治民主化、社会现代化等为主要特征。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当代现代化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20世纪下半叶至今，全球化、信息化、知识化等成为新动力，现代化进程加速并呈现多元化趋势。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世界现代化的历史进程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以欧美为代表，强调市场经济、民主政治和个人自由，注重法治和制度建设。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西方模式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以日本、韩国等为代表，注重政府主导、教育优先和出口导向型经济，强调家庭和社会责任。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东亚模式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以阿根廷、巴西等为代表，受西方影响较大，同时保留本土文化和传统，经济发展具有波动性。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拉美模式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以南非、埃及等为代表，面临贫困、落后等挑战，现代化进程起步较晚但发展迅速，注重资源开发和基础设施建设。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非洲模式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不同国家和地区的现代化模式比较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互联网、人工智能等新技术推动全球范围内的信息交流和经济合作，加速现代化进程。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全球化与信息化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知识经济与创新驱动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可持续发展与绿色转型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文化多样性与包容性增长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知识、技术、人才等成为核心竞争力，创新驱动成为国家发展的重要战略。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环境保护、资源节约等成为重要议题，推动经济、社会和环境协调发展。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尊重和保护文化多样性，推动不同文明交流互鉴，实现包容性增长和共同繁荣。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当代世界现代化的新特点与趋势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经典现代化理论解析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世界体系论则将世界看作一个整体，认为现代化是全球范围内的现象，不同国家和地区在世界体系中处于不同的位置和角色。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依附论认为发展中国家在现代化过程中受到发达国家的控制和剥削，导致发展受阻，因此主张摆脱依附关系，实现自主发展。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进化论则主张社会进化是历史发展的必然结果，认为现代化是人类社会从低级向高级发展的过程，具有普遍性和规律性。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经典现代化理论的主要流派包括结构功能主义、进化论、依附论和世界体系论等。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结构功能主义强调社会系统的均衡和稳定，认为现代化是一个自然演进的过程，通过社会结构的自我调整和功能的完善实现。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经典现代化理论的主要流派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经典现代化理论的核心观点包括理性化、工业化、城市化、科层化等，认为这些是实现现代化的必要条件。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这些观点也引发了不少争议。例如，理性化被批评为忽视了人的非理性和情感因素；工业化被指责为导致了环境污染和资源浪费；城市化则被认为加剧了城市病和社会问题；科层化则被视为压制了人的创造性和自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经典现代化理论的核心观点与争议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经典现代化理论对于理解现代化的本质和过程具有重要意义，为发展中国家提供了现代化的目标和路径。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然而，随着全球化的深入和科技的飞速发展，经典现代化理论的局限性也日益凸显。例如，它忽视了文化多样性对现代化的影响；未能充分考虑到生态环境对现代化的制约；以及过于强调西方中心主义等。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因此，我们需要对经典现代化理论进行反思和修正，以适应新时代的发展需求。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经典现代化理论的现实意义与局限性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当代现代化理论的创新与发展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https://d.book118.com/948011012140006035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2024-09-14T22:44:02.008</cp:lastPrinted>
  <dcterms:created xsi:type="dcterms:W3CDTF">2024-09-14T14:44:02Z</dcterms:created>
  <dcterms:modified xsi:type="dcterms:W3CDTF">2024-09-14T14:44:03Z</dcterms:modified>
</cp:coreProperties>
</file>