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7EBF1-A3D8-4962-B7F8-9D6AB6130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7438B-FD4B-4001-A2BD-564A55EE8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03184-4761-400C-88CB-BB70A9D6D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A860D-C924-4C30-B741-E16E7721C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ECD71D-3789-43EE-8807-3210B1732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EA8021-34E7-4B81-B19E-6AC3401BC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1603CF-9420-4698-B350-823AFF352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72698-6FC1-451D-9502-142DBC7EF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2123E-1E2A-4A92-AAF5-FB87A6080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DCDF8-32E7-4A4D-964D-120F32797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71176-BA8A-4B8A-92A0-74EB559BB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107107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酒店教师节活动策划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为纪念酒店业的先驱和教育者，弘扬酒店文化，提高酒店业教育水平而设立。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375" r="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酒店教师节已有多年历史，逐渐成为全球酒店业内的重要节日。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表达对酒店教育工作者的敬意和感激之情，推动酒店业持续发展。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酒店教师节由来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组织专业培训和分享会，邀请行业内专家传授前沿知识和实践经验。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技能竞赛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举办酒店技能竞赛，展示员工的专业技能和成果，激发学习热情。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奖学金与奖励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设立奖学金和奖励机制，鼓励员工积极参与培训，提升个人素质。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提升酒店业教育水平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策划团队建设活动，如户外拓展、员工运动会等，增进彼此了解与信任。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举办教师节庆祝晚宴，表彰优秀员工和教育工作者，营造温馨氛围。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庆祝晚宴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组织员工参与酒店文化展示，如表演节目、制作宣传板报等，展示酒店特色。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文化展示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增强酒店与员工凝聚力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通过展示酒店的历史、文化、服务理念等，让教师更好地了解酒店。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酒店历史与文化展示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如特色美食DIY、特色房型体验等，让教师感受酒店的独特魅力。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酒店特色体验活动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突出酒店文化特色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08" r="328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邀请知名教育家或行业专家，分享教育理念、教育方法等，提升教师的教育水平。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教育主题讲座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设置教育类互动游戏、手工制作等，让教师们在轻松的氛围中收获教育知识。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教育互动体验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融合教育元素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邀请教师或学生进行文艺表演，如歌舞、情景剧等，展示教育与酒店的完美结合。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设置创意互动环节，如教育知识问答、教育主题沙龙等，加深参与者对活动的印象。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创意点亮活动亮点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创意互动环节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创意表演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明确活动目标，如提升酒店品牌知名度、吸引潜在客户、促进酒店销售等。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主题确定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根据教师节特点，确定活动主题，如“感恩教师，献礼园丁”等。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策划酒店教师节专属优惠、互动游戏、抽奖环节等。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宣传方案制定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制定详细的宣传方案，包括线上宣传、线下宣传等。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策划阶段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组织筹备小组，分配任务，确保各项筹备工作按时完成。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执行阶段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与相关合作伙伴洽谈，争取赞助和支持。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合作伙伴寻找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按照宣传方案，进行线上线下的宣传推广，提高活动知名度。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1" name="TextBox 51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根据活动主题，进行现场布置，营造节日氛围。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现场布置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按照策划内容，组织活动执行，确保活动顺利进行。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对活动进行总结和评估，积累经验，为下次活动提供参考。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后期总结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个人或团队参与，通过答题器或线上平台进行实时答题。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涵盖酒店历史、文化、服务知识等方面，设置不同难度级别。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11" r="1711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根据得分情况设立奖项，如优胜奖、参与奖等，激发员工参与热情。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酒店知识竞赛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https://d.book118.com/948011071072006024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2024-08-31T18:13:42.758</cp:lastPrinted>
  <dcterms:created xsi:type="dcterms:W3CDTF">2024-08-31T10:13:42Z</dcterms:created>
  <dcterms:modified xsi:type="dcterms:W3CDTF">2024-08-31T10:13:44Z</dcterms:modified>
</cp:coreProperties>
</file>