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C93A7-022E-4A93-875F-176FAB5BC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42A14-E400-412F-BFD5-639E60ABB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BA61C-A7B5-4470-879D-DCAFBDFDA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25014-F1D7-4E67-B8AB-A692B901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82A9E-B910-48F0-85B3-F24BE7D08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5041C-AEF9-4209-B16A-44F071C66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88525-F847-4D78-93ED-E134A5837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E4A26-3928-4ABC-A43A-46791F71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73161-6632-4CD8-81B8-89A52BA7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0EFA6-1DA2-4089-BC5A-26FEF7F06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E9C4B-FE23-4D09-99FF-D25DD6AF5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1124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粉尘收集装置前景分析报告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粉尘收集装置技术发展分析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粉尘收集装置前景展望与投资建议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分析粉尘收集装置的市场前景，为相关企业提供决策支持。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随着环保政策的日益严格和工业生产的不断发展，粉尘污染问题越来越受到关注，粉尘收集装置的需求逐渐增长。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粉尘收集装置是一种用于收集工业生产过程中产生的粉尘的设备，可以有效减少粉尘对环境和人体的危害。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根据不同的工作原理和应用场景，粉尘收集装置可分为机械式、静电式、湿式等多种类型。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粉尘收集装置广泛应用于冶金、建材、化工、电力等工业生产领域。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粉尘收集装置概述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随着国内环保政策的日益严格，粉尘收集装置在工业生产中的应用越来越广泛，市场需求持续增长。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国外市场需求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国外市场对粉尘收集装置的需求同样旺盛，尤其在欧美等发达国家，环保法规严格，对粉尘排放的要求更高。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随着科技的不断进步，粉尘收集装置的技术也在不断创新，如静电除尘、布袋除尘、湿式除尘等技术的不断改进和优化。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环保理念的深入人心使得粉尘收集装置越来越注重绿色环保，如低能耗、低排放、易维护等成为行业发展的重要趋势。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随着物联网、大数据等技术的发展，粉尘收集装置的智能化水平也在不断提高，如远程监控、故障诊断、智能控制等功能的应用。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客户对粉尘收集装置的高效性有很高要求，希望能够快速、有效地收集粉尘，提高生产效率。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随着环保意识的提高，客户对粉尘收集装置的节能环保性能也越来越重视，要求设备在满足收集效果的同时，能够降低能耗和减少排放。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粉尘收集装置的稳定性也是客户关注的重点，要求设备能够长时间稳定运行，减少故障率。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良好的售后服务是客户选择粉尘收集装置的重要考虑因素之一，包括设备安装调试、操作培训、维修保养等服务。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粉尘收集装置技术发展分析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当前粉尘收集装置广泛采用高效过滤材料，如玻璃纤维、合成纤维等，以提高过滤效率和降低阻力。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高效过滤材料应用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随着物联网、传感器等技术的发展，粉尘收集装置逐步实现智能化控制，如自动调节风量、自动检测与报警等。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粉尘收集装置在设计时注重节能环保，如采用低能耗电机、优化气流组织等，以降低能耗和减少二次污染。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节能环保设计理念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053" b="40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系统集成与优化技术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通过对粉尘收集装置各功能模块的集成与优化，提高设备的整体性能和可靠性，满足不同应用场景的需求。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高效低阻过滤技术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通过研究过滤材料的结构、性能及过滤机理，开发高效低阻的过滤材料，提高粉尘收集装置的过滤效率并降低能耗。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智能控制与检测技术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运用物联网、传感器、云计算等技术，实现粉尘收集装置的智能控制与检测，提高设备的自动化程度和运行稳定性。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高效能、低排放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未来粉尘收集装置将更加注重高效能和低排放，以满足日益严格的环保法规要求。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智能化、自动化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随着人工智能、机器学习等技术的发展，粉尘收集装置将实现更高程度的智能化和自动化，提高设备的运行效率和维护便捷性。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模块化、集成化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为了方便设备的安装、调试和维护，未来粉尘收集装置将更加注重模块化和集成化设计，降低设备的复杂性和维护成本。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https://d.book118.com/948011124057006046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2024-09-27T06:59:50.594</cp:lastPrinted>
  <dcterms:created xsi:type="dcterms:W3CDTF">2024-09-26T22:59:50Z</dcterms:created>
  <dcterms:modified xsi:type="dcterms:W3CDTF">2024-09-26T22:59:52Z</dcterms:modified>
</cp:coreProperties>
</file>