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10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67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020B25-DC69-458E-9E5E-8160431DE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BEE572-2479-4E3B-B0D1-3E630BBB5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90F6F6-90A8-41A0-8857-75CC129B5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5F5302-0A2D-47F0-83E4-AE27CAE8F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5F6D66-8677-441A-958C-BB279AFF4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C47A9D-66BA-404F-8318-DD9BBDDCB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E3C664-7216-479A-9655-47D878163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92BE89-0317-4338-8F09-8EC8A5E21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D9EAD5-0C19-40D8-9EB1-528616A86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BCCB79-B89E-44D9-B9E6-F8ACF8F1D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EB1577-C1FF-41F9-80BA-CB773782C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1099" r:id="rId2"/>
    <p:sldLayoutId id="2147501100" r:id="rId3"/>
    <p:sldLayoutId id="2147501101" r:id="rId4"/>
    <p:sldLayoutId id="2147501102" r:id="rId5"/>
    <p:sldLayoutId id="2147501103" r:id="rId6"/>
    <p:sldLayoutId id="2147501104" r:id="rId7"/>
    <p:sldLayoutId id="2147501105" r:id="rId8"/>
    <p:sldLayoutId id="2147501106" r:id="rId9"/>
    <p:sldLayoutId id="2147501107" r:id="rId10"/>
    <p:sldLayoutId id="2147501108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14" Type="http://schemas.openxmlformats.org/officeDocument/2006/relationships/tags" Target="../tags/tag147.xml" /><Relationship Id="rId15" Type="http://schemas.openxmlformats.org/officeDocument/2006/relationships/tags" Target="../tags/tag148.xml" /><Relationship Id="rId16" Type="http://schemas.openxmlformats.org/officeDocument/2006/relationships/tags" Target="../tags/tag149.xml" /><Relationship Id="rId17" Type="http://schemas.openxmlformats.org/officeDocument/2006/relationships/tags" Target="../tags/tag150.xml" /><Relationship Id="rId18" Type="http://schemas.openxmlformats.org/officeDocument/2006/relationships/tags" Target="../tags/tag151.xml" /><Relationship Id="rId19" Type="http://schemas.openxmlformats.org/officeDocument/2006/relationships/tags" Target="../tags/tag152.xml" /><Relationship Id="rId2" Type="http://schemas.openxmlformats.org/officeDocument/2006/relationships/tags" Target="../tags/tag135.xml" /><Relationship Id="rId20" Type="http://schemas.openxmlformats.org/officeDocument/2006/relationships/tags" Target="../tags/tag153.xml" /><Relationship Id="rId21" Type="http://schemas.openxmlformats.org/officeDocument/2006/relationships/tags" Target="../tags/tag154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1113002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群文阅读教学设计李白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2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单击此处添加目录标题内容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群文阅读背景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群文阅读选文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160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0830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5415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群文阅读教学设计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1070610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843280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1967865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李白诗歌的鉴赏与探究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4" name="圆角矩形 83"/>
          <p:cNvSpPr/>
          <p:nvPr>
            <p:custDataLst>
              <p:tags r:id="rId18"/>
            </p:custDataLst>
          </p:nvPr>
        </p:nvSpPr>
        <p:spPr>
          <a:xfrm>
            <a:off x="686879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6" name="对角圆角矩形 84"/>
          <p:cNvSpPr/>
          <p:nvPr>
            <p:custDataLst>
              <p:tags r:id="rId19"/>
            </p:custDataLst>
          </p:nvPr>
        </p:nvSpPr>
        <p:spPr>
          <a:xfrm flipH="1">
            <a:off x="664146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06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8" name="TextBox 8"/>
          <p:cNvSpPr txBox="1"/>
          <p:nvPr>
            <p:custDataLst>
              <p:tags r:id="rId20"/>
            </p:custDataLst>
          </p:nvPr>
        </p:nvSpPr>
        <p:spPr>
          <a:xfrm>
            <a:off x="7766050" y="474853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群文阅读实践与反思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96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群文阅读背景</a:t>
            </a:r>
            <a:endParaRPr lang="zh-CN" altLang="en-US"/>
          </a:p>
        </p:txBody>
      </p:sp>
      <p:sp>
        <p:nvSpPr>
          <p:cNvPr id="1048942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李白的生平与创作</a:t>
            </a:r>
            <a:endParaRPr lang="zh-CN" altLang="en-US"/>
          </a:p>
        </p:txBody>
      </p:sp>
      <p:sp>
        <p:nvSpPr>
          <p:cNvPr id="104902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李白生平：生于701年，卒于762年，被誉为“诗仙”。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代表作品：《静夜思》、《望庐山瀑布》等。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文学地位：李白是唐代最伟大的诗人之一，对后世影响深远。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创作背景：李白生活在盛唐时期，其诗歌风格独特，充满浪漫主义色彩。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李白的诗歌风格与特点</a:t>
            </a:r>
            <a:endParaRPr lang="zh-CN" altLang="en-US"/>
          </a:p>
        </p:txBody>
      </p:sp>
      <p:sp>
        <p:nvSpPr>
          <p:cNvPr id="104910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0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1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语言优美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2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意境深远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2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豪放洒脱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2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奔放自由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https://d.book118.com/948011130026006031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1"/>
  <p:tag name="KSO_WM_UNIT_INDEX" val="1_6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5">
      <vt:lpstr>Arial</vt:lpstr>
      <vt:lpstr>Calibri</vt:lpstr>
      <vt:lpstr>微软雅黑</vt:lpstr>
      <vt:lpstr>Wingdings</vt:lpstr>
      <vt:lpstr>仿宋</vt:lpstr>
      <vt:lpstr>Calibri Light</vt:lpstr>
      <vt:lpstr>宋体</vt:lpstr>
      <vt:lpstr>Office Theme</vt:lpstr>
      <vt:lpstr>群文阅读教学设计李白</vt:lpstr>
      <vt:lpstr>目录</vt:lpstr>
      <vt:lpstr>添加章节标题</vt:lpstr>
      <vt:lpstr>群文阅读背景</vt:lpstr>
      <vt:lpstr>李白的生平与创作</vt:lpstr>
      <vt:lpstr>李白的诗歌风格与特点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2024-09-07T23:44:35.648</cp:lastPrinted>
  <dcterms:created xsi:type="dcterms:W3CDTF">2024-09-07T15:44:35Z</dcterms:created>
  <dcterms:modified xsi:type="dcterms:W3CDTF">2024-09-07T15:44:37Z</dcterms:modified>
</cp:coreProperties>
</file>