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75ABE-24BE-42BE-B3F5-E5D312519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E861F-D957-4643-AB71-87D2B782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07CBE-5A09-4E2E-8B27-96D31478F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BDA4C-43DC-45EC-99D1-9201FFCA6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20681-BDE7-4B5A-9311-E58776200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3A1C9-68CD-47EC-93E5-7EBDB06C4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E892AC-20FB-46CD-A3E0-401E3B783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18CFA-0CD5-493C-B3F9-75289915C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1F420-C45E-4FFB-888E-970B74602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451FB-A423-41BC-9C88-93322E236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1F21B-3C82-41E3-A349-178597DA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113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景区服务质量控制标准制定方法与更新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景区服务质量控制标准制定方法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景区服务质量控制标准更新机制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景区服务质量控制标准实施与监管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景区服务质量控制标准与游客满意度的关系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随着游客需求日益多样化和个性化，景区服务质量控制标准需要不断更新和完善，以满足市场变化的需求。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通过制定和实施景区服务质量控制标准，规范景区服务提供者的行为，确保游客获得优质、安全、舒适的旅游体验。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优质的景区服务是旅游业持续发展的重要保障，通过标准化管理，有助于提高景区整体服务水平，增强旅游目的地的吸引力。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规范服务行为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保障游客权益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提升景区形象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景区服务质量控制标准的意义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景区服务质量控制标准有助于保障游客的合法权益，如安全、卫生、价格等方面的权益。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优质的景区服务有助于提高景区的整体形象和声誉，增强游客对景区的信任感和忠诚度。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通过明确的服务标准和要求，规范景区服务提供者的行为，确保服务质量和游客满意度。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通过标准化管理，促进景区服务提供者不断改进和优化服务流程，提高服务效率和质量。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景区服务质量控制标准制定方法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确定制定标准的依据和原则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国家相关法律法规、行业标准、景区自身特点和游客需求。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科学性、合理性、可操作性、可持续性。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通过调查问卷、游客反馈、专家意见等方式收集相关数据和信息。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对收集到的数据和信息进行整理、分类、比较、归纳等分析，找出问题和不足。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收集和分析相关数据和信息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根据分析结果，结合景区实际情况，制定服务质量控制标准草案。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将标准草案发送给相关部门和人员，征求意见和建议，进行修改和完善。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制定标准草案并征求意见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根据反馈意见和建议，对标准草案进行修订，确保标准的科学性和合理性。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对修订后的标准草案进行再次征求意见，直至形成完善的服务质量控制标准。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修订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修订和完善标准草案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景区服务质量控制标准更新机制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设立专门机构或委员会负责定期评估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制定评估指标和体系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定期评估现有标准的适用性和有效性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按照一定周期（如每年或每两年）对现有标准进行定期评估，了解标准的实施情况和存在的问题，为后续改进提供依据。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该机构或委员会应由行业专家、景区管理者、游客代表等多方参与，以确保评估的客观性和全面性。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根据景区服务的特点和游客需求，制定科学合理的评估指标和体系，包括游客满意度、服务质量、设施完备程度等方面。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整理分析反馈意见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对收集到的反馈意见进行整理和分析，找出问题的症结和改进的方向。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及时响应并处理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针对反馈意见中反映的问题，及时响应并处理，同时将处理结果和改进措施反馈给相关人员，形成闭环管理。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建立反馈渠道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通过设立投诉电话、在线反馈平台等方式，方便游客和相关人员及时反馈问题和意见。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收集反馈意见并进行改进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制定更新计划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在定期评估和收集反馈意见的基础上，制定标准的更新计划，明确更新的内容、时间和方式。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发布更新后的标准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按照更新计划，及时发布更新后的标准，同时通知相关景区和人员，确保标准的顺利实施。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通过举办培训班、发放宣传资料、在景区显眼位置张贴等方式，宣传推广新标准，提高景区管理者和游客对新标准的认知度和认同感。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及时发布更新后的标准并宣传推广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景区服务质量控制标准实施与监管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https://d.book118.com/948011131106006036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2024-09-16T02:23:07.067</cp:lastPrinted>
  <dcterms:created xsi:type="dcterms:W3CDTF">2024-09-15T18:23:07Z</dcterms:created>
  <dcterms:modified xsi:type="dcterms:W3CDTF">2024-09-15T18:23:09Z</dcterms:modified>
</cp:coreProperties>
</file>