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94464-B13E-41F6-AD90-268530EB3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E85E6-CA70-4931-B5F9-00D0576BF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3772C-5DA1-4726-A3EE-2DD03C3CE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6E888-5674-4B5F-AAA6-87956ACBA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753C1-65D0-4FCC-BA11-E86DDBEB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E06B3-37ED-43DE-810C-13E74842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32D067-0B07-4DC5-9BBD-1B06C22CB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B4521-D6E1-4C6B-9828-E52DB09E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50B8C-6306-480A-92D8-1D86DD55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530FB-B10D-4162-9C51-BA70CB5A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A039C-2DA9-4C1F-8656-ADFDECA49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20711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餐饮数字化提高运营效率的黄金法则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数字化浪潮下的餐饮业变革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数字化工具在餐饮运营中应用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数据驱动下的精准营销策略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供应链优化降低成本提升效率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人力资源数字化管理实践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客户关系维护提升顾客满意度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总结：迈向全面数字化时代，共创美好未来！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数字化浪潮下的餐饮业变革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餐饮市场竞争日益激烈，消费者需求多样化，要求餐饮企业不断创新和提升服务质量。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原材料、人力、租金等成本不断上涨，压缩了餐饮企业的利润空间。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客户体验不佳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传统餐饮业在客户体验方面存在诸多不足，如排队等候、服务不及时、菜品口味不稳定等。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随着互联网和移动设备的普及，消费者越来越依赖线上平台进行餐饮消费决策和预订。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数字化使得餐饮企业能够收集和分析大量数据，以更精准地了解消费者需求和市场趋势，从而优化产品和服务。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通过数字化手段，餐饮企业可以实现精细化管理、优化供应链、提高员工效率等，进而降低成本、提升盈利能力。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数字化趋势对餐饮业影响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数字化转型是餐饮企业适应市场变化的必要手段，有助于抓住新兴消费群体和市场机遇。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数字化可以提升餐饮企业的运营效率、降低成本、优化客户体验，从而增强企业竞争力。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数字化转型有助于餐饮企业探索新的商业模式和盈利途径，如外卖、预制菜、社群营销等。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数字化转型必要性及优势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数字化工具在餐饮运营中应用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通过智能点餐系统，顾客可以自助点餐、支付，减少等待时间，提高点餐效率。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提高点餐效率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系统可以根据顾客的历史点餐记录和偏好，进行个性化菜品推荐，提高顾客满意度。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系统可以收集和分析点餐数据，为餐厅提供菜品销售情况和顾客喜好等有价值的信息。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智能点餐系统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通过厨房自动化管理系统，可以实现菜品的自动配菜和分量控制，减少人为错误和浪费。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自动化配菜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系统可以实时监控厨房的工作状态，包括菜品制作进度、设备运行情况等，确保厨房高效运转。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系统可以收集和分析厨房运作数据，为餐厅提供菜品成本、制作时间等关键指标，帮助餐厅优化运营。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厨房自动化管理系统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8" r="197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系统可以收集和分析顾客反馈数据，为餐厅提供顾客满意度、服务质量等方面的洞察，帮助餐厅改进服务。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顾客信息管理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通过顾客关系管理系统，餐厅可以方便地管理顾客信息，包括联系方式、点餐记录、反馈意见等。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系统可以根据顾客的信息和历史记录，提供个性化服务，如生日优惠、推荐菜品等，提高顾客满意度。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顾客关系管理系统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数据驱动下的精准营销策略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通过收集和分析顾客数据，包括年龄、性别、地域、消费习惯等，形成清晰的用户画像，为精准营销提供基础。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基于用户画像，针对不同顾客群体进行精准定位，制定符合其需求和喜好的营销策略。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用户画像与精准定位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04" r="106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54" r="237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利用大数据和人工智能技术，根据顾客的历史消费记录和喜好，为其推荐合适的菜品、套餐或优惠活动。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通过分析菜品之间的关联性和顾客的消费习惯，提供合理的菜品搭配建议，提高顾客满意度和餐厅销售额。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菜品搭配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个性化推荐与菜品搭配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5" r="3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利用社交媒体、餐饮平台等线上渠道，开展优惠券、秒杀、团购等营销活动，吸引顾客关注和参与。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结合线上活动，在餐厅内开展主题派对、新品试吃、会员日等线下活动，增强顾客粘性和品牌忠诚度。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通过跟踪和分析营销活动的数据表现，及时调整策略和优化方案，提高营销效果和运营效率。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线上线下融合营销活动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供应链优化降低成本提升效率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https://d.book118.com/948012071102006033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2024-09-11T15:18:18.243</cp:lastPrinted>
  <dcterms:created xsi:type="dcterms:W3CDTF">2024-09-11T07:18:18Z</dcterms:created>
  <dcterms:modified xsi:type="dcterms:W3CDTF">2024-09-11T07:18:20Z</dcterms:modified>
</cp:coreProperties>
</file>