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3CE48-26FF-4EC0-AD41-FE827F48E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B5663-D624-48B3-A9B6-091BB409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42D1C-9FBF-42EC-A4FE-B1120C893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21CEA-840C-43C1-88FE-6E77E233B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CBC14-4DE0-4A11-98C5-10B4686FB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0663C-62D3-425F-9084-3A402886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D6247-C630-467E-B2B9-DEC70371D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DF99B-86F9-4459-AC6F-569D69A51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3D198-2C4C-4D75-9905-CA9BAE6A2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AA680-66AA-4D00-B08C-7E7F0A885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99159-8E13-4C49-9D2B-2093DBE4A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2072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创新沟通技术与客户需求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创新沟通技术概述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创新沟通技术与客户需求的关联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创新沟通技术的实践应用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创新沟通技术面临的挑战与解决方案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146" b="181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06" b="4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数字化时代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随着互联网和移动设备的普及，数字化时代已经到来，改变了人们的生活方式和沟通方式。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客户对产品和服务的需求越来越多样化，需要企业不断创新以满足客户需求。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沟通技术的关键作用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沟通技术作为企业与客户之间的桥梁，对于提高客户满意度和忠诚度具有重要作用。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增强互动性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沟通技术的重要性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通过先进的沟通技术，企业可以更加便捷地与客户进行交流，提升客户体验。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通过自动化的沟通工具，企业可以更加高效地处理客户咨询和问题，提高客户满意度。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沟通技术可以实现企业与客户的双向互动，让客户更加参与到产品和服务的设计和开发过程中。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沟通技术的不断创新，也推动了企业产品和服务的创新，使企业更加适应市场变化和客户需求的变化。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创新沟通技术概述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创新沟通技术是指利用先进的科技手段，改善和优化人际、组织和大众传播中的沟通方式和效果，提升信息传递的效率和准确性的技术。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创新沟通技术强调双向或多向的沟通，使得参与者能够实时交流和反馈。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借助多媒体和网络技术，创新沟通技术可以呈现文本、图像、音频、视频等多种形式的信息。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创新沟通技术使得人们可以跨越地理和时间障碍，随时随地进行沟通。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创新沟通技术可以根据不同用户的需求和偏好，提供定制化的沟通解决方案。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创新沟通技术的定义与特点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随着移动设备的普及和移动互联网的发展，未来的创新沟通技术将更加注重移动化的应用，使得人们可以随时随地进行沟通和交流。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随着人工智能技术的发展，未来的创新沟通技术将更加智能化，能够自动理解、分析和响应人类的需求和情感。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虚拟现实技术将为沟通提供更加沉浸式的体验，使得参与者能够身临其境地感受对方的情境和情绪。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社交网络化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社交网络已经成为人们日常生活中不可或缺的一部分，未来的创新沟通技术将更加注重社交网络的整合和优化，提升社交沟通的效率和体验。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创新沟通技术的发展趋势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客户需求具有多样性，包括产品功能、性能、质量、价格、服务等方面。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客户需求随着市场变化、技术进步和自身发展而不断变化。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不同客户对同一产品或服务的需求存在差异，需要个性化定制。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客户需求可分为基本需求和高级需求，基本需求是满足基本生活和工作需要，高级需求则是追求更高品质的生活和体验。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客户需求的特点与分类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通过市场调研了解目标市场和潜在客户的需求和期望。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运用数据挖掘和分析技术，对客户需求进行深入挖掘和细分。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通过用户反馈、投诉和建议等渠道，及时了解客户对产品或服务的评价和需求。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借助行业专家或顾问的专业知识和经验，对客户需求进行评估和预测。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创新沟通技术与客户需求的关联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创新沟通技术如社交媒体、即时通讯工具等，能够实现信息的即时传递，满足客户的实时沟通需求。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通过大数据和人工智能技术，创新沟通技术能够分析客户的行为和需求，提供个性化的沟通和服务。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创新沟通技术强调双向沟通，如在线问答、社区论坛等，使客户能够更方便地表达需求和反馈，提高客户满意度。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创新沟通技术如何满足客户需求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https://d.book118.com/948012072006006031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2024-09-07T17:16:36.581</cp:lastPrinted>
  <dcterms:created xsi:type="dcterms:W3CDTF">2024-09-07T09:16:36Z</dcterms:created>
  <dcterms:modified xsi:type="dcterms:W3CDTF">2024-09-07T09:16:38Z</dcterms:modified>
</cp:coreProperties>
</file>