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FA601-E460-4B1F-92D4-E2CFDD1F8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7382EE-CB68-4C0E-983B-B7B158F2F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4FC88E-CCB7-4145-84D3-1A5760526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B834A2-2ABD-4D5F-BBAD-0FE34B7A2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D3FEEE-1D2D-4E2E-85CB-C8CB85D31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5D40A8-A3D2-40C1-994E-2378FECB1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C56205-C264-4052-A29B-DCB9C576C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518E5E-F7E2-4F24-A771-817B8EF3E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AF257-A0F7-4311-8023-EA7557E2B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E9BA8-0282-4246-AF5E-DB6EC3E72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FDDA5-F7D5-4EEF-B4EC-381877D9A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1210010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农业行业的市场发展策略培训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产品创新与品牌建设策略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营销策略及渠道拓展方案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供应链管理优化措施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价格策略与盈利模式设计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组织架构调整和人力资源保障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农业行业市场规模及增长速度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农业行业市场规模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近年来，农业行业市场规模不断扩大，农产品总产值逐年增长，显示出农业市场的活力和潜力。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随着农业科技水平的提高和农业产业化的推进，农业行业增长速度加快，未来市场规模有望进一步扩大。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消费者对农产品的需求呈现出多样化、优质化和安全化的特点，对绿色、有机、特色农产品等高品质产品的需求不断增加。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随着消费者健康意识的提高和消费观念的转变，对农产品的品质和安全性要求越来越高，未来农产品市场将更加注重品质提升和品牌建设。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变化趋势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消费者需求特点与变化趋势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当前，农业行业竞争激烈，市场主体多元化，包括大型农业企业、中小型农业企业和农户等。各主体在资源、技术、品牌等方面展开竞争。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发展前景预测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农业行业将呈现出规模化、集约化、智能化等发展趋势。同时，随着乡村振兴战略的深入实施和农业供给侧结构性改革的推进，农业行业将迎来新的发展机遇。具有创新能力和品牌优势的农业企业将在市场竞争中占据有利地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行业竞争格局与发展前景预测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产品创新与品牌建设策略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精深加工与产品开发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发展农产品精深加工，提高产品附加值，如开发即食食品、保健品、功能性食品等。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文化创意与包装设计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将地域文化、创意元素融入农产品包装设计，提升产品形象和文化内涵。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品种改良与特色培育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通过生物技术、遗传育种等手段，培育具有独特口感、营养价值或观赏价值的农产品新品种。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农产品差异化创新思路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167" r="131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线上线下营销渠道整合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充分利用线上线下营销渠道，如电商平台、社交媒体、线下展会等，进行品牌推广和销售。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目标市场与消费群体定位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明确农产品目标市场和消费群体，进行精准的品牌定位。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通过广告、公关、社交媒体等途径，塑造品牌形象，提高品牌知名度和美誉度。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品牌定位与传播途径选择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品质提升与标准化生产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通过提高农产品品质、推行标准化生产等方式，提升产品附加值和市场竞争力。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产业链整合与延伸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加强农业产业链上下游合作，实现产业链整合和延伸，提高整体效益。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社会化服务与政策支持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加强农业社会化服务体系建设，提供技术指导、市场信息等服务；同时，争取政策支持，如财政补贴、税收优惠等，降低生产成本，提高盈利能力。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提升农产品附加值方法探讨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营销策略及渠道拓展方案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传统营销手段优化建议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广告宣传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加大在主流媒体和农业专业媒体上的广告投放力度，提升品牌知名度。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促销活动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定期开展农产品促销活动，如打折、赠品等，吸引消费者关注。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积极与政府部门、行业协会等建立良好关系，争取政策支持和行业资源。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线上线下融合营销推广模式设计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线上营销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结合农业展会、农产品推介会等线下活动，进行品牌宣传和产品推广。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线下营销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打造线上线下互动的营销体系，如线上预约、线下体验等，提升消费者购买意愿。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利用互联网和社交媒体平台，开展精准营销，如搜索引擎优化（SEO）、社交媒体广告等。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积极开拓新的销售渠道，如电商平台、社区团购、农产品直销店等，提高产品覆盖面。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合作伙伴选择标准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注重合作伙伴的信誉、实力和资源，优先选择具有农产品销售经验、物流配送能力和市场拓展能力的企业或个人作为合作伙伴。同时，要考虑合作伙伴与自身产品的匹配度，确保双方能够互利共赢。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62" r="2456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渠道拓展策略及合作伙伴选择标准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供应链管理优化措施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https://d.book118.com/948012100102006033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2024-09-11T15:18:18.440</cp:lastPrinted>
  <dcterms:created xsi:type="dcterms:W3CDTF">2024-09-11T07:18:18Z</dcterms:created>
  <dcterms:modified xsi:type="dcterms:W3CDTF">2024-09-11T07:18:20Z</dcterms:modified>
</cp:coreProperties>
</file>