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67C16-82CA-4D62-82D9-0AF69CE8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47BD3-F1A9-4174-8B7F-1AFE2F1AF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CAE20-2D50-40E9-BD25-04126825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CE671-0C20-458C-A357-70C472ED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D0085-7265-4F71-BA56-9064C07D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FB155-D1F8-4A80-8C67-683AA226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D8323-A29D-4BDB-BFA4-D1BFCC93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95309-51C4-48DF-81F9-FFB33539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84923-592A-489E-B27E-4049F1B8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7CE11-4D60-455E-8638-3C0C7B63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CDE93-9EC4-48F0-B0C3-77BA1E5A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3031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烧伤科的烧伤后肝功能的评估和支持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烧伤后肝功能支持治疗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烧伤对肝功能影响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烧伤引起的全身炎症反应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烧伤后，身体会释放大量炎症介质，引发全身炎症反应，这可能导致肝细胞损伤和功能障碍。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烧伤后的缺血再灌注损伤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烧伤后，局部组织缺血，恢复血液供应后可能引发缺血再灌注损伤，这也可能导致肝功能异常。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药物和毒物的影响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烧伤治疗过程中使用的某些药物和毒物可能对肝脏造成损害，进一步加重肝功能异常。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指导临床治疗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根据肝功能评估结果，医生可以调整治疗方案，减少药物使用对肝脏的损害，保护肝脏功能。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预测患者预后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烧伤后肝功能异常可能影响患者的预后，通过评估肝功能可以预测患者的预后情况，为治疗提供参考。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及时发现并处理肝功能异常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通过定期评估肝功能，可以及时发现并处理烧伤后可能出现的肝功能异常，避免病情恶化。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肝功能评估重要性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转氨酶升高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胆红素代谢异常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白蛋白降低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凝血功能异常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烧伤后肝功能异常表现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烧伤后肝细胞损伤可能导致转氨酶升高，如谷丙转氨酶（ALT）和谷草转氨酶（AST）等。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烧伤后肝脏合成功能可能受损，导致白蛋白降低，出现低蛋白血症。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烧伤后可能出现胆红素代谢异常，表现为总胆红素、直接胆红素或间接胆红素升高。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烧伤后肝脏合成凝血因子的能力可能下降，导致凝血功能异常，表现为凝血时间延长、出血倾向等。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血液生化检查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通过检测血清中的谷丙转氨酶（ALT）、谷草转氨酶（AST）、碱性磷酸酶（ALP）、γ-谷氨酰转肽酶（GGT）等指标，评估肝脏的代谢和排泄功能。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肝脏是合成凝血因子的主要器官，通过检测凝血酶原时间（PT）、活化部分凝血活酶时间（APTT）等指标，评估肝脏的合成功能。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通过静脉注射吲哚菁绿后，定时检测血液中吲哚菁绿的浓度，计算清除率，以评估肝脏的储备功能。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吲哚菁绿清除试验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通过超声检查观察肝脏的形态、大小、回声等，评估肝脏的结构和功能。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肝脏超声检查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Child-Pugh分级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根据血清胆红素、血清白蛋白、凝血酶原时间延长程度、腹水及肝性脑病程度等指标，将肝功能分为A、B、C三级，A级为最佳，C级为最差。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MELD评分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根据血清肌酐、血清胆红素、国际标准化比值（INR）等指标，计算MELD评分，用于评估终末期肝病的严重程度和预测患者死亡率。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其他指标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如血清谷氨酰转肽酶（GGT）、碱性磷酸酶（ALP）等也可用于评估烧伤后肝功能的损害程度。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烧伤后肝功能支持治疗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使用抗炎药物可以减轻烧伤引起的炎症反应，保护肝细胞免受炎症损伤。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抗氧化剂可以清除体内的自由基，减轻氧化应激反应对肝脏的损害。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使用具有肝保护作用的药物，可以促进肝细胞再生和修复，改善肝功能。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肝保护药物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通过鼻胃管或鼻肠管给予高蛋白、高维生素的肠内营养支持，以满足烧伤患者高代谢状态下的营养需求，促进肝脏合成代谢。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对于无法耐受肠内营养的患者，可通过静脉给予脂肪乳、氨基酸、葡萄糖等肠外营养支持，以维持正常的营养状态和肝功能。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肠外营养支持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https://d.book118.com/948013031020006031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2024-09-07T21:23:24.666</cp:lastPrinted>
  <dcterms:created xsi:type="dcterms:W3CDTF">2024-09-07T13:23:24Z</dcterms:created>
  <dcterms:modified xsi:type="dcterms:W3CDTF">2024-09-07T13:23:26Z</dcterms:modified>
</cp:coreProperties>
</file>