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D57527-C710-486C-AB0F-E6D40FD87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1D058-0B86-43DA-A47B-80D0AC646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90422-AB52-4376-BA9E-5DEB72AA2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3345E8-7099-4E5B-899D-C76660B3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352EA3-412E-4DB5-8491-85586F2EB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A7680-5D2D-4119-A4B5-B4842470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B17177-10AF-48D0-B44B-E95121F68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1BA92-2D40-4EEE-9A01-D6B1C51D1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E886E-4F25-4A24-AAFD-B7DE05294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E19B0-65B7-4DD3-8B26-072B9BFB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FA4AF-C443-4E18-A7E3-36933F5C0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3033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合规策略与风险预防控制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概述合规策略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预防措施与控制手段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合规培训与文化建设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监管要求与法律责任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随着监管环境的日益严格，企业需要制定合规策略以应对不断变化的法规要求。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应对监管要求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通过建立风险预防控制机制，企业可以识别、评估和降低潜在风险，确保业务稳健发展。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合规经营有助于提升企业的社会形象和声誉，增强投资者和客户的信任。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合规策略与风险预防控制的重要性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保障企业稳健发展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合规策略和风险预防控制有助于企业在遵守法规的同时，降低因违规行为带来的潜在损失，确保企业稳健发展。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通过合规经营，企业可以赢得客户、投资者和合作伙伴的信任，从而提升市场竞争力。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维护企业声誉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合规策略和风险预防控制有助于企业在公众中树立良好形象，避免因违规行为引发的声誉危机。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促进企业内部管理提升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合规策略和风险预防控制要求企业建立完善的管理制度和流程，提升企业内部管理水平。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概述合规策略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14" b="40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合规策略的定义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合规策略是指企业为遵守法律法规、行业规范、道德准则等要求而制定的一系列规章制度和行为准则。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合规策略是企业风险管理的重要组成部分，旨在确保企业在经营活动中遵循相关法规，降低违规风险。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识别合规风险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企业应对自身经营活动中可能存在的合规风险进行识别、评估和分类。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企业应建立合规监控机制，对合规策略的执行情况进行定期检查和报告。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制定合规措施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针对识别出的合规风险，企业应制定相应的管理措施、技术措施和应急措施。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明确合规目标和原则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企业应明确合规管理的总体目标和基本原则，为制定具体策略提供指导。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合规策略的核心内容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合规策略的实施步骤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制定合规策略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根据企业的实际情况和合规要求，制定具体的合规策略和管理制度。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执行与监控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确保合规策略在企业内部得到贯彻执行，并建立有效的监控机制对执行情况进行监督。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宣传与培训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通过内部宣传、培训等方式，提高员工对合规策略的认识和理解。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评估与改进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定期对合规策略的执行效果进行评估，针对存在的问题及时进行调整和改进。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德尔菲法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采用匿名方式，征求专家意见，经过反复征询、归纳、修改，最终汇总成专家基本一致的看法，作为识别的结果。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流程图分析法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通过绘制流程图，将业务流程中的关键环节和风险因素呈现出来，便于识别和分析。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头脑风暴法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通过集思广益，收集各相关部门和人员的意见，识别潜在风险。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风险的可控性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评估组织对风险的控制能力和措施的有效性，以及风险是否可以通过采取适当的措施进行降低或消除。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风险发生的可能性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评估风险事件发生的概率或频率，可采用定性或定量方法进行衡量。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风险影响的严重程度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评估风险事件发生后可能造成的损失或影响程度，包括财务、声誉、安全等方面。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加强内部控制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持续改进和优化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风险识别与评估的实践应用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通过完善内部控制体系，确保业务流程的合规性和风险控制的有效性。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通过设定风险阈值和预警指标，及时发现和应对潜在风险，防止风险事件的发生或扩大。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定期对风险识别和评估的结果进行回顾和分析，针对存在的问题和不足进行改进和优化，提高风险管理的效果和效率。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根据识别出的风险和评估结果，制定相应的风险管理计划，明确管理目标、措施、责任人和时间表。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预防措施与控制手段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企业应制定完善的合规管理制度，明确各部门和岗位的合规职责，确保合规要求得到有效执行。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建立健全合规管理制度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通过定期的培训、宣传等活动，提高员工的合规意识和风险防范能力，形成全员参与的合规文化氛围。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加强合规培训与宣传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企业应定期对业务流程、市场环境等进行风险评估，识别潜在的合规风险，以便及时采取预防措施。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建立风险评估机制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https://d.book118.com/948013033007006031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2024-09-07T17:58:13.436</cp:lastPrinted>
  <dcterms:created xsi:type="dcterms:W3CDTF">2024-09-07T09:58:13Z</dcterms:created>
  <dcterms:modified xsi:type="dcterms:W3CDTF">2024-09-07T09:58:15Z</dcterms:modified>
</cp:coreProperties>
</file>