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D9B31-3E01-4836-8D0A-A59ADFE92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ADF57-29E6-4079-8A09-B18887BEF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FFA55F-F881-40FF-A743-194734DFE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7C762E-B13E-4FB4-B051-FE5010359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5B1FE2-B9A9-4482-89A4-00E74F025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93684E-510A-4BA4-BA1A-F20D3BFAA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A70286-3A81-493D-B0DB-A3C5D639D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B05CA8-577B-4B75-95F9-4DD3487AE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E9747D-776E-4F0A-82BF-6CE7600EE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96E0D0-2CE4-43F9-B6EA-5F707ADF3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8BABD-0F5F-4E22-938D-BF851C207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1403507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学校传染病防控队伍协作机制与沟通培训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汇报时间：2024-01-20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学校传染病防控队伍组成与职责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传染病防控知识与技能培训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沟通与协作能力的提升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学校传染病防控实践案例分析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建立高效的学校传染病防控队伍协作机制，提高防控能力，保障师生健康。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近年来，学校传染病事件频发，对师生健康造成严重威胁，加强学校传染病防控工作刻不容缓。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学校是人员密集场所，传染病易传播，加强防控工作可以保障师生健康，维护正常教学秩序。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保障师生健康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学校是社会的重要组成部分，传染病在学校传播会对社会稳定造成不良影响，加强防控工作有助于维护社会稳定。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建立完善的学校传染病防控队伍协作机制，可以提高学校应对突发公共卫生事件的能力，为师生提供更加安全的学习和生活环境。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提高应对能力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传染病防控的重要性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学校传染病防控队伍组成与职责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负责学校日常卫生保健工作，对传染病进行初步识别和处理。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校医或保健教师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负责班级学生的健康管理，发现异常情况及时上报。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班主任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负责校园环境卫生和消毒工作，提供必要的防控物资。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后勤人员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负责传染病防控工作的整体规划和资源调配。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学校领导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8835" r="18835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防控队伍的组成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校医或保健教师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制定学校传染病防控方案，指导并督促落实各项防控措施，负责疫情报告和处置。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班主任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落实晨检、午检等日常检查工作，发现学生异常情况及时上报并配合处置，做好学生及家长的沟通工作。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后勤人员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负责校园环境卫生的日常清洁和消毒工作，确保防控物资的充足和有效。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学校领导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审核并批准学校传染病防控方案，提供必要的支持和资源，确保防控工作的顺利开展。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各成员职责与分工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定期组织防控队伍成员召开会议，通报疫情情况，共同研究解决防控工作中遇到的问题。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建立定期会议制度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通过学校内部通知、微信群等方式及时发布传染病相关信息，提高防控队伍成员的警惕性和应对能力。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建立信息共享机制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一旦发现疑似或确诊传染病病例，立即启动应急预案，各成员按照分工迅速开展工作，确保疫情得到及时有效控制。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建立快速响应机制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协作机制的建立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传染病防控知识与技能培训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传染病的传播途径和危险因素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了解传染病的传播途径，如飞沫传播、接触传播等，以及导致传播的危险因素。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传染病的定义、分类和特点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了解传染病的基本概念，掌握不同类型传染病的特征和传播方式。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常见传染病的识别与预防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熟悉学校环境中常见的传染病，如流感、水痘、手足口病等，掌握其预防措施和应对策略。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传染病基础知识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个人防护措施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掌握正确的洗手、佩戴口罩等个人防护方法，减少病原体的传播。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环境清洁与消毒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学习学校环境清洁和消毒的正确方法，包括教室、宿舍、餐厅等公共场所的清洁和消毒措施。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疫情监测与报告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了解学校疫情监测的方法和流程，掌握疫情报告的途径和要求，确保疫情的及时发现和处置。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防控技能与方法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https://d.book118.com/948014035075006035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2024-09-14T10:23:39.362</cp:lastPrinted>
  <dcterms:created xsi:type="dcterms:W3CDTF">2024-09-14T02:23:39Z</dcterms:created>
  <dcterms:modified xsi:type="dcterms:W3CDTF">2024-09-14T02:23:41Z</dcterms:modified>
</cp:coreProperties>
</file>