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2413D-8B65-428D-B09F-19E6B27EC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0A7EC-5A80-4ECF-8DD3-4D0DF46B5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9F4C7-08F9-4E64-95A5-0CB77D7FF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59216-1BBF-49AC-A64F-6B05A89D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F3AA6-8885-4AAB-BEA8-4FA5E080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FB89B-BDFA-4DB3-8AFE-E4A28010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3B5FC-649A-40EC-951D-F8F1BDFF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55910-6C0A-4DD2-B0F1-1E86717EF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9D5FD-AE0D-4503-AF44-B35C644A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351A5-7DB4-44DF-BDFD-CAF8EFD78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62F96-A571-418F-A94C-4BA687F2A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4060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人力资源战略规划研讨培训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人力资源供给预测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人力资源战略规划实施与监控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人力资源战略规划概述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人力资源战略规划是企业为实现战略目标，在人力资源管理领域制定并实施的系统性、长期性计划。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人力资源是企业最重要的资源之一，通过制定和实施人力资源战略规划，可以确保企业拥有足够数量和质量的人力资源，从而支持企业战略目标的实现。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44" r="339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与企业战略的关系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企业战略决定了人力资源战略规划的方向和目标，而人力资源战略规划则为企业战略提供有力的人力资源保障。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人力资源战略规划是企业战略的重要组成部分，与企业战略相互依存、相互促进。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确保企业拥有与战略目标相匹配的人力资源，提高员工绩效和企业整体竞争力。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通过制定和实施人力资源战略规划，可以优化企业人力资源配置，提高员工满意度和忠诚度，降低人力成本，从而为企业创造更大的价值。同时，也有助于企业形成可持续发展的竞争优势。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人力资源战略规划的目的和意义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企业人力资源现状评估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员工数量与分布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统计并分析企业当前员工总数、各部门员工数量及地域分布情况。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员工年龄结构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了解员工年龄分布情况，评估企业人力资源的年龄结构合理性。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员工学历与技能水平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分析员工学历构成、专业技能掌握情况，为企业制定人力资源培训计划提供依据。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评估企业当前人力资源的总量和质量，包括员工的知识、技能、经验和素质等方面。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人力资源存量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分析企业人力资源的构成，包括管理层、技术层、操作层等不同层次员工的比例和分布情况。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了解企业各部门、各岗位的人力资源配置情况，评估配置的合理性。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人力资源存量与结构分析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通过绩效评估体系，了解员工的工作表现，发现高绩效员工和需要改进的员工。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评估员工的技能、知识和能力水平，发现员工的优势和不足，为制定个性化的培训计划提供依据。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评估企业各团队的整体能力，发现团队协作和沟通等方面的问题，提出改进建议。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明确企业的长期目标和核心价值，分析实现这些目标所需的人力资源类型、数量和技能。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企业愿景和使命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研究企业在市场中的定位、竞争对手和竞争优势，预测支持竞争策略所需的人力资源。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解读企业的业务计划和拓展策略，预测未来一段时间内各部门、各岗位的人力资源需求。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企业战略对人力资源的需求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评估企业产品创新策略，预测研发、生产、品质等部门的人力资源需求。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分析企业市场拓展计划，预测新增市场、新客户群体对人力资源的需求，如销售人员、市场开发人员等。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针对企业组织结构的调整和优化，预测变革过程中可能出现的人力资源需求变化，如岗位调整、人员优化等。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业务发展对人力资源的需求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https://d.book118.com/948014060134006023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2024-08-30T16:57:10.461</cp:lastPrinted>
  <dcterms:created xsi:type="dcterms:W3CDTF">2024-08-30T08:57:10Z</dcterms:created>
  <dcterms:modified xsi:type="dcterms:W3CDTF">2024-08-30T08:57:12Z</dcterms:modified>
</cp:coreProperties>
</file>