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36A8CF-8E2E-4305-8E55-D7F908D1DA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4E22D6-5953-4070-B81E-6A43E9BAB4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7C152D-A84F-40E6-B9D7-C0D613A1F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223770-4F8D-4F8D-90E8-AFB4F1B635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55DB56-A156-4E5B-B240-3ECE74F69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BDD153-F69C-426E-BC46-5AAD3CD4B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0F2870-3205-40E1-B6D1-D404FF2D3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430D6F-AB9D-4D28-939E-0B170EE757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BA79E2-C199-4A3A-B664-A85413CF9D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A230BE-34F9-485E-9ECF-ABB99BABF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874D10-903A-4603-B476-BAFC1C024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01407702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后疫情时代电商直播的革新之道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汇报时间：2024-01-24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电商直播现状与趋势分析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电商直播内容创新与优化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营销策略变革与实战案例分享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技术创新助力电商直播升级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供应链管理与物流配送优化方案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总结：后疫情时代电商直播的革新之道回顾与展望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电商直播现状与趋势分析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疫情期间，线下商业活动受限，消费者转向线上购物，电商直播成为新的购物方式。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疫情催化电商直播崛起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随着消费者对于直播购物的接受度提高，直播电商市场规模迅速扩大，成为电商行业的新增长点。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直播电商市场规模迅速扩大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各大电商平台纷纷推出直播功能，与主播、网红、明星等合作，打造多样化的直播内容，吸引消费者观看和购买。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直播电商模式创新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疫情背景下电商直播发展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用户需求多样化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消费者对于电商直播的需求日益多样化，包括商品展示、互动体验、购物指导等方面。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消费习惯改变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消费者越来越倾向于在直播间内直接购买商品，享受即时的购物体验。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信任感建立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主播通过直播展示商品、分享使用心得等方式，与消费者建立信任关系，提高购买转化率。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用户需求与消费习惯变化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随着电商直播市场的不断扩大，竞争也日益激烈，各大平台都在争夺优质主播资源和市场份额。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竞争日益激烈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内容创新挑战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法规与监管压力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在众多的电商直播中脱颖而出，需要不断创新直播内容，提高观众粘性和购买意愿。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电商直播行业面临着越来越严格的法规与监管压力，需要规范运营，确保商品质量和服务质量。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行业竞争格局及挑战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随着VR/AR技术的发展，电商直播将更加逼真地展示商品效果，提高消费者购物体验。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虚拟现实与增强现实技术融合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社交元素将进一步融入电商直播中，消费者可以在直播间内与主播、其他观众互动交流，分享购物心得。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社交化电商直播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利用大数据和人工智能技术，实现个性化推荐和精准营销，提高电商直播的转化率和用户满意度。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个性化推荐与精准营销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电商直播内容创新与优化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确保商品品质，选择符合目标用户需求且具有竞争力的产品。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3" r="1658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严格筛选商品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通过独特的品牌定位、包装和推广，塑造电商直播的特色品牌形象。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打造特色品牌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保持商品的新鲜度和时令性，满足用户不断变化的购物需求。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定期更新商品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精选优质商品，打造特色品牌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定期举办主题活动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策划各类主题活动，如节日促销、新品发布等，增加直播内容的趣味性和互动性。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多元化内容形式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结合娱乐、知识、互动等多种元素，打造多样化的直播内容。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邀请专业主播和嘉宾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引入具有专业知识和影响力的主播和嘉宾，提升直播内容的权威性和吸引力。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丰富直播内容，提升观众体验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抽奖和红包等激励措施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设置抽奖、发放红包等环节，激发用户的观看热情和参与度。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建立用户社群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利用社交媒体等平台建立用户社群，促进用户之间的交流和互动，增强用户黏性。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实时互动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通过弹幕、评论等方式实现观众与主播的实时互动，提高用户参与感。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9662" r="19662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强化互动环节，增强用户黏性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内容调整与优化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根据数据分析结果，及时调整直播内容、商品选择等策略，优化用户体验和购买转化率。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A/B测试与效果评估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通过A/B测试等方法验证优化策略的有效性，并持续跟踪评估效果，实现电商直播内容的持续改进。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收集用户观看、购买等行为数据，进行深入分析以了解用户需求和行为习惯。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000" r="170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数据分析驱动内容优化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营销策略变革与实战案例分享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利用明星和网红的粉丝基础和社会影响力，共同打造直播活动，提高品牌曝光度和用户参与度。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明星网红资源整合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探讨多样化的合作模式，如品牌代言、产品体验、联合直播等，实现品牌与明星网红的深度绑定。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合作模式创新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3291" r="23291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通过对直播活动的数据监测和分析，不断优化合作策略和推广效果，实现精准营销和高效转化。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明星网红合作推广模式探讨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219" b="112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371" r="137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社交媒体引流策略研究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多平台布局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在多个社交媒体平台建立品牌账号，形成传播矩阵，扩大品牌覆盖面和影响力。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内容营销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通过发布优质内容，吸引用户关注和互动，提高品牌认知度和用户黏性。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广告投放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利用社交媒体广告投放功能，精准定位目标用户群体，提高品牌曝光度和用户转化率。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https://d.book118.com/948014077023006034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2024-09-12T10:06:01.920</cp:lastPrinted>
  <dcterms:created xsi:type="dcterms:W3CDTF">2024-09-12T02:06:01Z</dcterms:created>
  <dcterms:modified xsi:type="dcterms:W3CDTF">2024-09-12T02:06:04Z</dcterms:modified>
</cp:coreProperties>
</file>