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BE171-4C2D-4875-A18C-E9DFCACB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A1330-9266-4A5C-87F6-0518741B7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993EE-2B02-4FE3-AAEA-F7DAC2C6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D57FF-EC81-4D31-A8E4-4EDB54F0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C060E-AF73-4D54-B19F-16998A82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40025-765A-4F0F-AB36-8D5F2A9C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6C4F13-4E23-4EE1-A31E-7C9C57AC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A93BF-DA91-4EF8-9895-C5F7C681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69FD2-AE0B-4597-BFB8-37DD5A7C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F6B5A-79EC-473B-A3E1-2BB846AF4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5E603-CBD9-4554-970A-0FA96192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5023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品牌包装培训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品牌包装概述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品牌故事与文化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产品包装设计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品牌包装的实战案例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品牌包装概述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15" r="2751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品牌包装：是指通过一系列的视觉、听觉、触觉等手段，将品牌理念、品牌形象、产品特点等信息传达给消费者，以提升品牌知名度和美誉度的一种营销手段。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品牌包装不仅仅是对产品的外观进行美化，更是对品牌形象和品牌理念的传达和塑造。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品牌包装的定义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通过有效的品牌包装，可以提升品牌的形象和价值，使消费者对品牌产生更高的信任感和忠诚度。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提升品牌价值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增强品牌竞争力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175" r="291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好的品牌包装能够吸引消费者的眼球，激发消费者的购买欲望，从而促进产品的销售。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在激烈的市场竞争中，独特的品牌包装能够使品牌在众多竞争对手中脱颖而出，提高品牌的竞争力。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品牌包装的重要性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156" r="131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022" r="170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品牌包装的策略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明确品牌定位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在品牌包装设计中，首先要明确品牌的定位和目标受众，根据目标受众的特点和需求进行有针对性的设计。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突出品牌特点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品牌包装设计应突出品牌的特点和优势，让消费者能够快速地认识和记住品牌。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保持一致性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品牌包装设计应保持一致的风格和调性，以便消费者能够识别出该品牌，并建立起品牌的认知度和忠诚度。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品牌标识是品牌形象的核心，它能够快速传达品牌的核心价值和特点。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品牌标识设计应简洁明了，易于识别和记忆。它应该能够反映品牌的定位、特点和愿景，同时要具有独特性和辨识度，避免与其他品牌混淆。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品牌标识设计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品牌视觉识别系统是品牌形象的重要组成部分，它包括品牌的标准字体、颜色、图形等视觉元素。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品牌视觉识别系统应与品牌标识保持一致，强化品牌的形象和特点。它应该被广泛应用于各种传播媒介，包括产品包装、广告宣传、网站等，以保持品牌的统一形象。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55" r="203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品牌视觉识别系统（VI）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75" r="291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品牌声音识别系统是通过听觉元素传达品牌形象的一种方式，包括品牌口号、音乐和声音等。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声音识别系统应与品牌视觉识别系统相辅相成，共同强化品牌的形象和特点。品牌口号应简洁明了、易于记忆，能够反映品牌的核心价值和特点。音乐和声音元素也应与品牌形象相符合，营造独特的品牌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品牌声音识别系统（SI）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品牌形象传播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品牌形象传播是将品牌形象传达给目标受众的过程，包括广告宣传、公关活动、社交媒体等多种方式。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传播应与品牌标识、视觉识别系统和声音识别系统保持一致，强化品牌的形象和特点。广告宣传应针对目标受众，采用创意和情感化的方式传达品牌的核心价值和特点。公关活动应通过与目标受众的互动，增强品牌的知名度和美誉度。社交媒体应通过与目标受众的互动，建立品牌的社交媒体影响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品牌故事与文化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https://d.book118.com/948015023055006026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2024-09-03T14:49:42.261</cp:lastPrinted>
  <dcterms:created xsi:type="dcterms:W3CDTF">2024-09-03T06:49:42Z</dcterms:created>
  <dcterms:modified xsi:type="dcterms:W3CDTF">2024-09-03T06:49:44Z</dcterms:modified>
</cp:coreProperties>
</file>