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2013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27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image" Target="../media/image2.png" /><Relationship Id="rId13" Type="http://schemas.openxmlformats.org/officeDocument/2006/relationships/tags" Target="../tags/tag11.xml" /><Relationship Id="rId14" Type="http://schemas.openxmlformats.org/officeDocument/2006/relationships/tags" Target="../tags/tag12.xml" /><Relationship Id="rId15" Type="http://schemas.openxmlformats.org/officeDocument/2006/relationships/tags" Target="../tags/tag13.xml" /><Relationship Id="rId16" Type="http://schemas.openxmlformats.org/officeDocument/2006/relationships/tags" Target="../tags/tag14.xml" /><Relationship Id="rId17" Type="http://schemas.openxmlformats.org/officeDocument/2006/relationships/tags" Target="../tags/tag15.xml" /><Relationship Id="rId18" Type="http://schemas.openxmlformats.org/officeDocument/2006/relationships/tags" Target="../tags/tag16.xml" /><Relationship Id="rId19" Type="http://schemas.openxmlformats.org/officeDocument/2006/relationships/tags" Target="../tags/tag17.xml" /><Relationship Id="rId2" Type="http://schemas.openxmlformats.org/officeDocument/2006/relationships/tags" Target="../tags/tag1.xml" /><Relationship Id="rId20" Type="http://schemas.openxmlformats.org/officeDocument/2006/relationships/tags" Target="../tags/tag18.xml" /><Relationship Id="rId21" Type="http://schemas.openxmlformats.org/officeDocument/2006/relationships/tags" Target="../tags/tag19.xml" /><Relationship Id="rId22" Type="http://schemas.openxmlformats.org/officeDocument/2006/relationships/tags" Target="../tags/tag20.xml" /><Relationship Id="rId23" Type="http://schemas.openxmlformats.org/officeDocument/2006/relationships/tags" Target="../tags/tag21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33.xml" /><Relationship Id="rId11" Type="http://schemas.openxmlformats.org/officeDocument/2006/relationships/tags" Target="../tags/tag34.xml" /><Relationship Id="rId12" Type="http://schemas.openxmlformats.org/officeDocument/2006/relationships/tags" Target="../tags/tag35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7.xml" /><Relationship Id="rId3" Type="http://schemas.openxmlformats.org/officeDocument/2006/relationships/tags" Target="../tags/tag28.xml" /><Relationship Id="rId4" Type="http://schemas.openxmlformats.org/officeDocument/2006/relationships/image" Target="../media/image3.png" /><Relationship Id="rId5" Type="http://schemas.openxmlformats.org/officeDocument/2006/relationships/tags" Target="../tags/tag29.xml" /><Relationship Id="rId6" Type="http://schemas.openxmlformats.org/officeDocument/2006/relationships/image" Target="../media/image4.png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4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image" Target="../media/image5.png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tags" Target="../tags/tag41.xml" /><Relationship Id="rId9" Type="http://schemas.openxmlformats.org/officeDocument/2006/relationships/tags" Target="../tags/tag4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tags" Target="../tags/tag48.xml" /><Relationship Id="rId6" Type="http://schemas.openxmlformats.org/officeDocument/2006/relationships/tags" Target="../tags/tag49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tags" Target="../tags/tag55.xml" /><Relationship Id="rId7" Type="http://schemas.openxmlformats.org/officeDocument/2006/relationships/tags" Target="../tags/tag56.xml" /><Relationship Id="rId8" Type="http://schemas.openxmlformats.org/officeDocument/2006/relationships/tags" Target="../tags/tag57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6.xml" /><Relationship Id="rId2" Type="http://schemas.openxmlformats.org/officeDocument/2006/relationships/tags" Target="../tags/tag67.xml" /><Relationship Id="rId3" Type="http://schemas.openxmlformats.org/officeDocument/2006/relationships/tags" Target="../tags/tag68.xml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tags" Target="../tags/tag76.xml" /><Relationship Id="rId20" Type="http://schemas.openxmlformats.org/officeDocument/2006/relationships/tags" Target="../tags/tag93.xml" /><Relationship Id="rId21" Type="http://schemas.openxmlformats.org/officeDocument/2006/relationships/tags" Target="../tags/tag94.xml" /><Relationship Id="rId22" Type="http://schemas.openxmlformats.org/officeDocument/2006/relationships/tags" Target="../tags/tag95.xml" /><Relationship Id="rId23" Type="http://schemas.openxmlformats.org/officeDocument/2006/relationships/tags" Target="../tags/tag96.xml" /><Relationship Id="rId24" Type="http://schemas.openxmlformats.org/officeDocument/2006/relationships/slideMaster" Target="../slideMasters/slideMaster2.xml" /><Relationship Id="rId3" Type="http://schemas.openxmlformats.org/officeDocument/2006/relationships/tags" Target="../tags/tag77.xml" /><Relationship Id="rId4" Type="http://schemas.openxmlformats.org/officeDocument/2006/relationships/image" Target="../media/image2.png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AC33D-80AE-4059-AF6C-76229B4CD5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E87EC1B-345E-4810-88DD-AF76600E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7E221A-E3E9-4664-AE87-5B3F10CD3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339B4D-DEA7-4302-8B2D-508CFFE29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DCE0772-9474-49E3-ADAB-E1349FEE5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C8D49D5-133F-43A7-9BD7-48B566DAE5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DAAE79-3A41-49A5-98CB-37CB0D8F1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DE3BA3-9004-489F-9991-DC1EA73A53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60BA1A-F2F9-4518-A1F7-743B9792C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F4445C-63A2-42D9-B610-2B485ACBBF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79F0F-D4FC-42C4-99AF-4A5FFF0500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21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672" name="矩形 22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35" name="组合 24"/>
          <p:cNvGrpSpPr/>
          <p:nvPr userDrawn="1">
            <p:custDataLst>
              <p:tags r:id="rId4"/>
            </p:custDataLst>
          </p:nvPr>
        </p:nvGrpSpPr>
        <p:grpSpPr>
          <a:xfrm>
            <a:off x="568960" y="2239645"/>
            <a:ext cx="2897505" cy="180340"/>
            <a:chOff x="960" y="3138"/>
            <a:chExt cx="4563" cy="28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grpSp>
          <p:nvGrpSpPr>
            <p:cNvPr id="37" name="组合 25"/>
            <p:cNvGrpSpPr/>
            <p:nvPr/>
          </p:nvGrpSpPr>
          <p:grpSpPr>
            <a:xfrm>
              <a:off x="960" y="3138"/>
              <a:ext cx="1910" cy="284"/>
              <a:chOff x="930" y="1845"/>
              <a:chExt cx="1709" cy="254"/>
            </a:xfrm>
            <a:grpFill/>
          </p:grpSpPr>
          <p:sp>
            <p:nvSpPr>
              <p:cNvPr id="1048674" name="平行四边形 27"/>
              <p:cNvSpPr/>
              <p:nvPr>
                <p:custDataLst>
                  <p:tags r:id="rId5"/>
                </p:custDataLst>
              </p:nvPr>
            </p:nvSpPr>
            <p:spPr>
              <a:xfrm>
                <a:off x="93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6" name="平行四边形 28"/>
              <p:cNvSpPr/>
              <p:nvPr>
                <p:custDataLst>
                  <p:tags r:id="rId6"/>
                </p:custDataLst>
              </p:nvPr>
            </p:nvSpPr>
            <p:spPr>
              <a:xfrm>
                <a:off x="121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78" name="平行四边形 29"/>
              <p:cNvSpPr/>
              <p:nvPr>
                <p:custDataLst>
                  <p:tags r:id="rId7"/>
                </p:custDataLst>
              </p:nvPr>
            </p:nvSpPr>
            <p:spPr>
              <a:xfrm>
                <a:off x="150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0" name="平行四边形 30"/>
              <p:cNvSpPr/>
              <p:nvPr>
                <p:custDataLst>
                  <p:tags r:id="rId8"/>
                </p:custDataLst>
              </p:nvPr>
            </p:nvSpPr>
            <p:spPr>
              <a:xfrm>
                <a:off x="178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2" name="平行四边形 31"/>
              <p:cNvSpPr/>
              <p:nvPr>
                <p:custDataLst>
                  <p:tags r:id="rId9"/>
                </p:custDataLst>
              </p:nvPr>
            </p:nvSpPr>
            <p:spPr>
              <a:xfrm>
                <a:off x="2070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  <p:sp>
            <p:nvSpPr>
              <p:cNvPr id="1048684" name="平行四边形 32"/>
              <p:cNvSpPr/>
              <p:nvPr>
                <p:custDataLst>
                  <p:tags r:id="rId10"/>
                </p:custDataLst>
              </p:nvPr>
            </p:nvSpPr>
            <p:spPr>
              <a:xfrm>
                <a:off x="2355" y="1845"/>
                <a:ext cx="285" cy="255"/>
              </a:xfrm>
              <a:prstGeom prst="parallelogram">
                <a:avLst>
                  <a:gd name="adj" fmla="val 32941"/>
                </a:avLst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>
                  <a:solidFill>
                    <a:schemeClr val="lt1"/>
                  </a:solidFill>
                  <a:cs typeface="微软雅黑" panose="020b0503020204020204" charset="-122"/>
                </a:endParaRPr>
              </a:p>
            </p:txBody>
          </p:sp>
        </p:grpSp>
        <p:cxnSp>
          <p:nvCxnSpPr>
            <p:cNvPr id="3145729" name="直接连接符 26"/>
            <p:cNvCxnSpPr/>
            <p:nvPr>
              <p:custDataLst>
                <p:tags r:id="rId11"/>
              </p:custDataLst>
            </p:nvPr>
          </p:nvCxnSpPr>
          <p:spPr>
            <a:xfrm>
              <a:off x="2775" y="3411"/>
              <a:ext cx="2748" cy="0"/>
            </a:xfrm>
            <a:prstGeom prst="line">
              <a:avLst/>
            </a:prstGeom>
            <a:grpFill/>
            <a:ln w="12700">
              <a:gradFill>
                <a:gsLst>
                  <a:gs pos="0">
                    <a:schemeClr val="accent2">
                      <a:alpha val="70000"/>
                    </a:schemeClr>
                  </a:gs>
                  <a:gs pos="85000">
                    <a:schemeClr val="accent2">
                      <a:alpha val="5000"/>
                    </a:schemeClr>
                  </a:gs>
                </a:gsLst>
                <a:lin ang="0" scaled="1"/>
              </a:gra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2097155" name="图片 33" descr="资源 1@4x-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686" name="椭圆 34"/>
          <p:cNvSpPr/>
          <p:nvPr userDrawn="1">
            <p:custDataLst>
              <p:tags r:id="rId14"/>
            </p:custDataLst>
          </p:nvPr>
        </p:nvSpPr>
        <p:spPr>
          <a:xfrm>
            <a:off x="559435" y="524573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88" name="等腰三角形 35"/>
          <p:cNvSpPr/>
          <p:nvPr userDrawn="1">
            <p:custDataLst>
              <p:tags r:id="rId15"/>
            </p:custDataLst>
          </p:nvPr>
        </p:nvSpPr>
        <p:spPr>
          <a:xfrm rot="5400000">
            <a:off x="701675" y="540575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1" name="直接连接符 36"/>
          <p:cNvCxnSpPr/>
          <p:nvPr userDrawn="1">
            <p:custDataLst>
              <p:tags r:id="rId16"/>
            </p:custDataLst>
          </p:nvPr>
        </p:nvCxnSpPr>
        <p:spPr>
          <a:xfrm flipH="1" flipV="1">
            <a:off x="1142365" y="566039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标题 1"/>
          <p:cNvSpPr>
            <a:spLocks noGrp="1"/>
          </p:cNvSpPr>
          <p:nvPr>
            <p:ph type="ctrTitle" hasCustomPrompt="1"/>
            <p:custDataLst>
              <p:tags r:id="rId17"/>
            </p:custDataLst>
          </p:nvPr>
        </p:nvSpPr>
        <p:spPr>
          <a:xfrm>
            <a:off x="533399" y="2488235"/>
            <a:ext cx="6537961" cy="1175939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2" name="副标题 2"/>
          <p:cNvSpPr>
            <a:spLocks noGrp="1"/>
          </p:cNvSpPr>
          <p:nvPr>
            <p:ph type="subTitle" idx="1"/>
            <p:custDataLst>
              <p:tags r:id="rId18"/>
            </p:custDataLst>
          </p:nvPr>
        </p:nvSpPr>
        <p:spPr>
          <a:xfrm>
            <a:off x="533399" y="3735355"/>
            <a:ext cx="6537961" cy="972000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2000" spc="130" baseline="0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94" name="日期占位符 3"/>
          <p:cNvSpPr>
            <a:spLocks noGrp="1"/>
          </p:cNvSpPr>
          <p:nvPr>
            <p:ph type="dt" sz="half" idx="10"/>
            <p:custDataLst>
              <p:tags r:id="rId19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4"/>
          <p:cNvSpPr>
            <a:spLocks noGrp="1"/>
          </p:cNvSpPr>
          <p:nvPr>
            <p:ph type="ftr" sz="quarter" idx="11"/>
            <p:custDataLst>
              <p:tags r:id="rId20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8" name="灯片编号占位符 5"/>
          <p:cNvSpPr>
            <a:spLocks noGrp="1"/>
          </p:cNvSpPr>
          <p:nvPr>
            <p:ph type="sldNum" sz="quarter" idx="12"/>
            <p:custDataLst>
              <p:tags r:id="rId21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00" name="文本占位符 9"/>
          <p:cNvSpPr>
            <a:spLocks noGrp="1"/>
          </p:cNvSpPr>
          <p:nvPr>
            <p:ph type="body" sz="quarter" idx="13" hasCustomPrompt="1"/>
            <p:custDataLst>
              <p:tags r:id="rId22"/>
            </p:custDataLst>
          </p:nvPr>
        </p:nvSpPr>
        <p:spPr>
          <a:xfrm>
            <a:off x="533399" y="468000"/>
            <a:ext cx="653796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02" name="文本占位符 23"/>
          <p:cNvSpPr>
            <a:spLocks noGrp="1"/>
          </p:cNvSpPr>
          <p:nvPr>
            <p:ph type="body" sz="quarter" idx="17" hasCustomPrompt="1"/>
            <p:custDataLst>
              <p:tags r:id="rId23"/>
            </p:custDataLst>
          </p:nvPr>
        </p:nvSpPr>
        <p:spPr>
          <a:xfrm>
            <a:off x="1190412" y="5106881"/>
            <a:ext cx="5880948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3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714" name="矩形 14"/>
          <p:cNvSpPr/>
          <p:nvPr userDrawn="1">
            <p:custDataLst>
              <p:tags r:id="rId3"/>
            </p:custDataLst>
          </p:nvPr>
        </p:nvSpPr>
        <p:spPr>
          <a:xfrm>
            <a:off x="1028065" y="0"/>
            <a:ext cx="2239645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图片 15" descr="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356870" y="2493645"/>
            <a:ext cx="4040505" cy="4050030"/>
          </a:xfrm>
          <a:prstGeom prst="rect">
            <a:avLst/>
          </a:prstGeom>
        </p:spPr>
      </p:pic>
      <p:pic>
        <p:nvPicPr>
          <p:cNvPr id="2097161" name="图片 16" descr="资源 1@4x-8"/>
          <p:cNvPicPr>
            <a:picLocks noChangeAspect="1"/>
          </p:cNvPicPr>
          <p:nvPr userDrawn="1">
            <p:custDataLst>
              <p:tags r:id="rId7"/>
            </p:custDataLst>
          </p:nvPr>
        </p:nvPicPr>
        <p:blipFill>
          <a:blip r:embed="rId6"/>
          <a:srcRect l="10601"/>
          <a:stretch>
            <a:fillRect/>
          </a:stretch>
        </p:blipFill>
        <p:spPr>
          <a:xfrm>
            <a:off x="0" y="1977390"/>
            <a:ext cx="5253355" cy="4658360"/>
          </a:xfrm>
          <a:prstGeom prst="rect">
            <a:avLst/>
          </a:prstGeom>
        </p:spPr>
      </p:pic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8"/>
            </p:custDataLst>
          </p:nvPr>
        </p:nvSpPr>
        <p:spPr>
          <a:xfrm>
            <a:off x="2516269" y="227425"/>
            <a:ext cx="2564871" cy="1308480"/>
          </a:xfrm>
        </p:spPr>
        <p:txBody>
          <a:bodyPr anchor="b">
            <a:normAutofit/>
          </a:bodyPr>
          <a:lstStyle>
            <a:lvl1pPr algn="r">
              <a:defRPr sz="5400">
                <a:ln>
                  <a:gradFill>
                    <a:gsLst>
                      <a:gs pos="0">
                        <a:schemeClr val="accent2"/>
                      </a:gs>
                      <a:gs pos="100000">
                        <a:schemeClr val="accent2">
                          <a:alpha val="50000"/>
                        </a:schemeClr>
                      </a:gs>
                    </a:gsLst>
                    <a:lin ang="5400000" scaled="1"/>
                  </a:gradFill>
                </a:ln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5081140" y="1012446"/>
            <a:ext cx="2880000" cy="504000"/>
          </a:xfrm>
        </p:spPr>
        <p:txBody>
          <a:bodyPr anchor="t"/>
          <a:lstStyle>
            <a:lvl1pPr marL="0" indent="0">
              <a:buNone/>
              <a:defRPr sz="2400" b="0">
                <a:ln>
                  <a:gradFill>
                    <a:gsLst>
                      <a:gs pos="0">
                        <a:schemeClr val="accent1"/>
                      </a:gs>
                      <a:gs pos="52000">
                        <a:schemeClr val="accent2"/>
                      </a:gs>
                      <a:gs pos="10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noFill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2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222" r="222"/>
          <a:stretch>
            <a:fillRect/>
          </a:stretch>
        </p:blipFill>
        <p:spPr>
          <a:xfrm>
            <a:off x="10160" y="0"/>
            <a:ext cx="12181840" cy="6858000"/>
          </a:xfrm>
          <a:prstGeom prst="rect">
            <a:avLst/>
          </a:prstGeom>
        </p:spPr>
      </p:pic>
      <p:sp>
        <p:nvSpPr>
          <p:cNvPr id="1048726" name="矩形 6"/>
          <p:cNvSpPr/>
          <p:nvPr userDrawn="1">
            <p:custDataLst>
              <p:tags r:id="rId3"/>
            </p:custDataLst>
          </p:nvPr>
        </p:nvSpPr>
        <p:spPr>
          <a:xfrm>
            <a:off x="9525" y="3152140"/>
            <a:ext cx="12182475" cy="1419860"/>
          </a:xfrm>
          <a:prstGeom prst="rect">
            <a:avLst/>
          </a:prstGeom>
          <a:gradFill>
            <a:gsLst>
              <a:gs pos="0">
                <a:schemeClr val="accent1"/>
              </a:gs>
              <a:gs pos="55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pic>
        <p:nvPicPr>
          <p:cNvPr id="2097165" name="图片 9" descr="E:\【自产】\10.PPT\2023\精品模板\7.19\4x\资源 2@4x-8.png资源 2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l="2592" r="2592"/>
          <a:stretch>
            <a:fillRect/>
          </a:stretch>
        </p:blipFill>
        <p:spPr>
          <a:xfrm>
            <a:off x="6796405" y="1160780"/>
            <a:ext cx="4401820" cy="5532755"/>
          </a:xfrm>
          <a:prstGeom prst="rect">
            <a:avLst/>
          </a:prstGeom>
        </p:spPr>
      </p:pic>
      <p:sp>
        <p:nvSpPr>
          <p:cNvPr id="1048728" name="标题 1"/>
          <p:cNvSpPr>
            <a:spLocks noGrp="1"/>
          </p:cNvSpPr>
          <p:nvPr>
            <p:ph type="title" hasCustomPrompt="1"/>
            <p:custDataLst>
              <p:tags r:id="rId6"/>
            </p:custDataLst>
          </p:nvPr>
        </p:nvSpPr>
        <p:spPr>
          <a:xfrm>
            <a:off x="996465" y="3446585"/>
            <a:ext cx="6135856" cy="1152000"/>
          </a:xfrm>
        </p:spPr>
        <p:txBody>
          <a:bodyPr anchor="t"/>
          <a:lstStyle>
            <a:lvl1pPr algn="l">
              <a:defRPr sz="5400"/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30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2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4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996465" y="1954175"/>
            <a:ext cx="6135856" cy="1224000"/>
          </a:xfrm>
        </p:spPr>
        <p:txBody>
          <a:bodyPr anchor="ctr">
            <a:normAutofit/>
          </a:bodyPr>
          <a:lstStyle>
            <a:lvl1pPr marL="0" indent="0" algn="l">
              <a:buNone/>
              <a:defRPr sz="6000" b="1" i="1">
                <a:gradFill>
                  <a:gsLst>
                    <a:gs pos="0">
                      <a:schemeClr val="accent1"/>
                    </a:gs>
                    <a:gs pos="49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5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矩形 4"/>
          <p:cNvSpPr/>
          <p:nvPr userDrawn="1">
            <p:custDataLst>
              <p:tags r:id="rId4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仅内容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矩形 1"/>
          <p:cNvSpPr/>
          <p:nvPr userDrawn="1">
            <p:custDataLst>
              <p:tags r:id="rId1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7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5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136525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6612" y="1072525"/>
            <a:ext cx="10514012" cy="576000"/>
          </a:xfrm>
        </p:spPr>
        <p:txBody>
          <a:bodyPr anchor="t">
            <a:norm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9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6" descr="E:\【自产】\10.PPT\2023\精品模板\7.19\VCG2113846105531-01.pngVCG2113846105531-01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rcRect l="194" r="194"/>
          <a:stretch>
            <a:fillRect/>
          </a:stretch>
        </p:blipFill>
        <p:spPr>
          <a:xfrm>
            <a:off x="0" y="10160"/>
            <a:ext cx="12191365" cy="6859270"/>
          </a:xfrm>
          <a:prstGeom prst="rect">
            <a:avLst/>
          </a:prstGeom>
        </p:spPr>
      </p:pic>
      <p:sp>
        <p:nvSpPr>
          <p:cNvPr id="1048802" name="矩形 9"/>
          <p:cNvSpPr/>
          <p:nvPr userDrawn="1">
            <p:custDataLst>
              <p:tags r:id="rId3"/>
            </p:custDataLst>
          </p:nvPr>
        </p:nvSpPr>
        <p:spPr>
          <a:xfrm>
            <a:off x="8694420" y="0"/>
            <a:ext cx="2320290" cy="379730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9" name="图片 11" descr="资源 1@4x-8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rcRect r="14083"/>
          <a:stretch>
            <a:fillRect/>
          </a:stretch>
        </p:blipFill>
        <p:spPr>
          <a:xfrm>
            <a:off x="6154420" y="1827530"/>
            <a:ext cx="6037580" cy="5030470"/>
          </a:xfrm>
          <a:prstGeom prst="rect">
            <a:avLst/>
          </a:prstGeom>
        </p:spPr>
      </p:pic>
      <p:sp>
        <p:nvSpPr>
          <p:cNvPr id="1048804" name="椭圆 13"/>
          <p:cNvSpPr/>
          <p:nvPr userDrawn="1">
            <p:custDataLst>
              <p:tags r:id="rId6"/>
            </p:custDataLst>
          </p:nvPr>
        </p:nvSpPr>
        <p:spPr>
          <a:xfrm>
            <a:off x="559435" y="5047615"/>
            <a:ext cx="397510" cy="397510"/>
          </a:xfrm>
          <a:prstGeom prst="ellipse">
            <a:avLst/>
          </a:prstGeom>
          <a:gradFill>
            <a:gsLst>
              <a:gs pos="0">
                <a:schemeClr val="accent1"/>
              </a:gs>
              <a:gs pos="19000">
                <a:schemeClr val="accent2">
                  <a:alpha val="95000"/>
                </a:schemeClr>
              </a:gs>
              <a:gs pos="100000">
                <a:schemeClr val="accent2"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6" name="等腰三角形 14"/>
          <p:cNvSpPr/>
          <p:nvPr userDrawn="1">
            <p:custDataLst>
              <p:tags r:id="rId7"/>
            </p:custDataLst>
          </p:nvPr>
        </p:nvSpPr>
        <p:spPr>
          <a:xfrm rot="5400000">
            <a:off x="701675" y="5207635"/>
            <a:ext cx="113665" cy="77470"/>
          </a:xfrm>
          <a:prstGeom prst="triangle">
            <a:avLst>
              <a:gd name="adj" fmla="val 50000"/>
            </a:avLst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3" name="直接连接符 15"/>
          <p:cNvCxnSpPr/>
          <p:nvPr userDrawn="1">
            <p:custDataLst>
              <p:tags r:id="rId8"/>
            </p:custDataLst>
          </p:nvPr>
        </p:nvCxnSpPr>
        <p:spPr>
          <a:xfrm flipH="1" flipV="1">
            <a:off x="1142365" y="5462270"/>
            <a:ext cx="1853565" cy="635"/>
          </a:xfrm>
          <a:prstGeom prst="line">
            <a:avLst/>
          </a:prstGeom>
          <a:ln w="38100" cap="rnd">
            <a:gradFill>
              <a:gsLst>
                <a:gs pos="24000">
                  <a:schemeClr val="accent2">
                    <a:alpha val="5000"/>
                  </a:schemeClr>
                </a:gs>
                <a:gs pos="88000">
                  <a:schemeClr val="accent2">
                    <a:alpha val="95000"/>
                  </a:schemeClr>
                </a:gs>
                <a:gs pos="100000">
                  <a:schemeClr val="accent1"/>
                </a:gs>
              </a:gsLst>
              <a:lin ang="0" scaled="0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56847" y="1878506"/>
            <a:ext cx="6544993" cy="1800000"/>
          </a:xfrm>
        </p:spPr>
        <p:txBody>
          <a:bodyPr anchor="b"/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chemeClr val="tx1"/>
                    </a:gs>
                    <a:gs pos="70000">
                      <a:schemeClr val="tx1"/>
                    </a:gs>
                    <a:gs pos="100000">
                      <a:schemeClr val="tx1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81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556847" y="3822506"/>
            <a:ext cx="6544993" cy="972000"/>
          </a:xfrm>
        </p:spPr>
        <p:txBody>
          <a:bodyPr lIns="72000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chemeClr val="accent1"/>
                    </a:gs>
                    <a:gs pos="70000">
                      <a:schemeClr val="accent2">
                        <a:alpha val="70000"/>
                      </a:schemeClr>
                    </a:gs>
                    <a:gs pos="100000">
                      <a:schemeClr val="accent2">
                        <a:alpha val="15000"/>
                      </a:schemeClr>
                    </a:gs>
                  </a:gsLst>
                  <a:lin ang="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812" name="日期占位符 3"/>
          <p:cNvSpPr>
            <a:spLocks noGrp="1"/>
          </p:cNvSpPr>
          <p:nvPr userDrawn="1"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14" name="页脚占位符 4"/>
          <p:cNvSpPr>
            <a:spLocks noGrp="1"/>
          </p:cNvSpPr>
          <p:nvPr userDrawn="1"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16" name="灯片编号占位符 5"/>
          <p:cNvSpPr>
            <a:spLocks noGrp="1"/>
          </p:cNvSpPr>
          <p:nvPr userDrawn="1"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818" name="文本占位符 23"/>
          <p:cNvSpPr>
            <a:spLocks noGrp="1"/>
          </p:cNvSpPr>
          <p:nvPr userDrawn="1">
            <p:ph type="body" sz="quarter" idx="17" hasCustomPrompt="1"/>
            <p:custDataLst>
              <p:tags r:id="rId14"/>
            </p:custDataLst>
          </p:nvPr>
        </p:nvSpPr>
        <p:spPr>
          <a:xfrm>
            <a:off x="1207998" y="4931031"/>
            <a:ext cx="5893842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solidFill>
                  <a:schemeClr val="tx1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820" name="文本占位符 9"/>
          <p:cNvSpPr>
            <a:spLocks noGrp="1"/>
          </p:cNvSpPr>
          <p:nvPr userDrawn="1">
            <p:ph type="body" sz="quarter" idx="13" hasCustomPrompt="1"/>
            <p:custDataLst>
              <p:tags r:id="rId15"/>
            </p:custDataLst>
          </p:nvPr>
        </p:nvSpPr>
        <p:spPr>
          <a:xfrm>
            <a:off x="533399" y="468000"/>
            <a:ext cx="6568441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 b="1">
                <a:gradFill>
                  <a:gsLst>
                    <a:gs pos="0">
                      <a:schemeClr val="accent1"/>
                    </a:gs>
                    <a:gs pos="30000">
                      <a:schemeClr val="accent2">
                        <a:alpha val="95000"/>
                      </a:schemeClr>
                    </a:gs>
                    <a:gs pos="100000">
                      <a:schemeClr val="accent2">
                        <a:alpha val="50000"/>
                      </a:schemeClr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grpSp>
        <p:nvGrpSpPr>
          <p:cNvPr id="59" name="组合 17"/>
          <p:cNvGrpSpPr/>
          <p:nvPr userDrawn="1">
            <p:custDataLst>
              <p:tags r:id="rId16"/>
            </p:custDataLst>
          </p:nvPr>
        </p:nvGrpSpPr>
        <p:grpSpPr>
          <a:xfrm>
            <a:off x="568960" y="2239645"/>
            <a:ext cx="1212850" cy="180340"/>
            <a:chOff x="930" y="1845"/>
            <a:chExt cx="1709" cy="254"/>
          </a:xfr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</p:grpSpPr>
        <p:sp>
          <p:nvSpPr>
            <p:cNvPr id="1048822" name="平行四边形 19"/>
            <p:cNvSpPr/>
            <p:nvPr>
              <p:custDataLst>
                <p:tags r:id="rId17"/>
              </p:custDataLst>
            </p:nvPr>
          </p:nvSpPr>
          <p:spPr>
            <a:xfrm>
              <a:off x="93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4" name="平行四边形 20"/>
            <p:cNvSpPr/>
            <p:nvPr>
              <p:custDataLst>
                <p:tags r:id="rId18"/>
              </p:custDataLst>
            </p:nvPr>
          </p:nvSpPr>
          <p:spPr>
            <a:xfrm>
              <a:off x="121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6" name="平行四边形 21"/>
            <p:cNvSpPr/>
            <p:nvPr>
              <p:custDataLst>
                <p:tags r:id="rId19"/>
              </p:custDataLst>
            </p:nvPr>
          </p:nvSpPr>
          <p:spPr>
            <a:xfrm>
              <a:off x="150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28" name="平行四边形 22"/>
            <p:cNvSpPr/>
            <p:nvPr>
              <p:custDataLst>
                <p:tags r:id="rId20"/>
              </p:custDataLst>
            </p:nvPr>
          </p:nvSpPr>
          <p:spPr>
            <a:xfrm>
              <a:off x="178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0" name="平行四边形 23"/>
            <p:cNvSpPr/>
            <p:nvPr>
              <p:custDataLst>
                <p:tags r:id="rId21"/>
              </p:custDataLst>
            </p:nvPr>
          </p:nvSpPr>
          <p:spPr>
            <a:xfrm>
              <a:off x="2070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  <p:sp>
          <p:nvSpPr>
            <p:cNvPr id="1048832" name="平行四边形 24"/>
            <p:cNvSpPr/>
            <p:nvPr>
              <p:custDataLst>
                <p:tags r:id="rId22"/>
              </p:custDataLst>
            </p:nvPr>
          </p:nvSpPr>
          <p:spPr>
            <a:xfrm>
              <a:off x="2355" y="1845"/>
              <a:ext cx="285" cy="255"/>
            </a:xfrm>
            <a:prstGeom prst="parallelogram">
              <a:avLst>
                <a:gd name="adj" fmla="val 32941"/>
              </a:avLst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>
                <a:solidFill>
                  <a:schemeClr val="lt1"/>
                </a:solidFill>
                <a:cs typeface="微软雅黑" panose="020b0503020204020204" charset="-122"/>
              </a:endParaRPr>
            </a:p>
          </p:txBody>
        </p:sp>
      </p:grpSp>
      <p:cxnSp>
        <p:nvCxnSpPr>
          <p:cNvPr id="3145735" name="直接连接符 18"/>
          <p:cNvCxnSpPr/>
          <p:nvPr userDrawn="1">
            <p:custDataLst>
              <p:tags r:id="rId23"/>
            </p:custDataLst>
          </p:nvPr>
        </p:nvCxnSpPr>
        <p:spPr>
          <a:xfrm>
            <a:off x="1721485" y="2413000"/>
            <a:ext cx="1744980" cy="0"/>
          </a:xfrm>
          <a:prstGeom prst="line">
            <a:avLst/>
          </a:prstGeom>
          <a:gradFill>
            <a:gsLst>
              <a:gs pos="0">
                <a:schemeClr val="accent1"/>
              </a:gs>
              <a:gs pos="25000">
                <a:schemeClr val="accent2"/>
              </a:gs>
              <a:gs pos="100000">
                <a:schemeClr val="accent2">
                  <a:alpha val="70000"/>
                </a:schemeClr>
              </a:gs>
            </a:gsLst>
            <a:lin ang="0" scaled="0"/>
          </a:gradFill>
          <a:ln w="12700">
            <a:gradFill>
              <a:gsLst>
                <a:gs pos="0">
                  <a:schemeClr val="accent2">
                    <a:alpha val="70000"/>
                  </a:schemeClr>
                </a:gs>
                <a:gs pos="85000">
                  <a:schemeClr val="accent2">
                    <a:alpha val="5000"/>
                  </a:schemeClr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tags" Target="../tags/tag98.xml" /><Relationship Id="rId14" Type="http://schemas.openxmlformats.org/officeDocument/2006/relationships/tags" Target="../tags/tag99.xml" /><Relationship Id="rId15" Type="http://schemas.openxmlformats.org/officeDocument/2006/relationships/tags" Target="../tags/tag100.xml" /><Relationship Id="rId16" Type="http://schemas.openxmlformats.org/officeDocument/2006/relationships/tags" Target="../tags/tag101.xml" /><Relationship Id="rId17" Type="http://schemas.openxmlformats.org/officeDocument/2006/relationships/tags" Target="../tags/tag102.xml" /><Relationship Id="rId18" Type="http://schemas.openxmlformats.org/officeDocument/2006/relationships/tags" Target="../tags/tag103.xml" /><Relationship Id="rId19" Type="http://schemas.openxmlformats.org/officeDocument/2006/relationships/tags" Target="../tags/tag10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矩形 7"/>
          <p:cNvSpPr/>
          <p:nvPr userDrawn="1">
            <p:custDataLst>
              <p:tags r:id="rId12"/>
            </p:custDataLst>
          </p:nvPr>
        </p:nvSpPr>
        <p:spPr>
          <a:xfrm>
            <a:off x="0" y="635"/>
            <a:ext cx="12192635" cy="6857365"/>
          </a:xfrm>
          <a:prstGeom prst="rect">
            <a:avLst/>
          </a:prstGeom>
          <a:gradFill>
            <a:gsLst>
              <a:gs pos="18000">
                <a:schemeClr val="bg2"/>
              </a:gs>
              <a:gs pos="64000">
                <a:schemeClr val="bg2">
                  <a:lumMod val="90000"/>
                  <a:lumOff val="10000"/>
                  <a:alpha val="53000"/>
                </a:schemeClr>
              </a:gs>
              <a:gs pos="100000">
                <a:schemeClr val="bg2">
                  <a:lumMod val="90000"/>
                  <a:lumOff val="10000"/>
                </a:schemeClr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/>
            <a:endParaRPr lang="zh-CN" altLang="en-US"/>
          </a:p>
        </p:txBody>
      </p:sp>
      <p:sp>
        <p:nvSpPr>
          <p:cNvPr id="1048658" name="矩形 9"/>
          <p:cNvSpPr/>
          <p:nvPr userDrawn="1">
            <p:custDataLst>
              <p:tags r:id="rId13"/>
            </p:custDataLst>
          </p:nvPr>
        </p:nvSpPr>
        <p:spPr>
          <a:xfrm rot="16200000">
            <a:off x="2379345" y="-1689735"/>
            <a:ext cx="150495" cy="4907280"/>
          </a:xfrm>
          <a:prstGeom prst="rect">
            <a:avLst/>
          </a:prstGeom>
          <a:gradFill>
            <a:gsLst>
              <a:gs pos="0">
                <a:schemeClr val="accent1"/>
              </a:gs>
              <a:gs pos="28000">
                <a:schemeClr val="accent2"/>
              </a:gs>
              <a:gs pos="100000">
                <a:schemeClr val="accent2">
                  <a:alpha val="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60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551935" y="136525"/>
            <a:ext cx="1108813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2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551935" y="1364400"/>
            <a:ext cx="1108813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8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70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2">
                  <a:alpha val="80000"/>
                </a:schemeClr>
              </a:gs>
              <a:gs pos="48000">
                <a:schemeClr val="accent2">
                  <a:alpha val="70000"/>
                </a:schemeClr>
              </a:gs>
              <a:gs pos="100000">
                <a:schemeClr val="accent1"/>
              </a:gs>
            </a:gsLst>
            <a:lin ang="108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2003" r:id="rId2"/>
    <p:sldLayoutId id="2147492004" r:id="rId3"/>
    <p:sldLayoutId id="2147492005" r:id="rId4"/>
    <p:sldLayoutId id="2147492006" r:id="rId5"/>
    <p:sldLayoutId id="2147492007" r:id="rId6"/>
    <p:sldLayoutId id="2147492008" r:id="rId7"/>
    <p:sldLayoutId id="2147492009" r:id="rId8"/>
    <p:sldLayoutId id="2147492010" r:id="rId9"/>
    <p:sldLayoutId id="2147492011" r:id="rId10"/>
    <p:sldLayoutId id="2147492012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105.xml" /><Relationship Id="rId3" Type="http://schemas.openxmlformats.org/officeDocument/2006/relationships/tags" Target="../tags/tag106.xml" /><Relationship Id="rId4" Type="http://schemas.openxmlformats.org/officeDocument/2006/relationships/tags" Target="../tags/tag107.xml" /><Relationship Id="rId5" Type="http://schemas.openxmlformats.org/officeDocument/2006/relationships/tags" Target="../tags/tag108.xml" /><Relationship Id="rId6" Type="http://schemas.openxmlformats.org/officeDocument/2006/relationships/tags" Target="../tags/tag109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tags" Target="../tags/tag110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4.xml" /><Relationship Id="rId3" Type="http://schemas.openxmlformats.org/officeDocument/2006/relationships/tags" Target="../tags/tag135.xml" /><Relationship Id="rId4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2" Type="http://schemas.openxmlformats.org/officeDocument/2006/relationships/tags" Target="../tags/tag137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14" Type="http://schemas.openxmlformats.org/officeDocument/2006/relationships/tags" Target="../tags/tag169.xml" /><Relationship Id="rId15" Type="http://schemas.openxmlformats.org/officeDocument/2006/relationships/tags" Target="../tags/tag170.xml" /><Relationship Id="rId16" Type="http://schemas.openxmlformats.org/officeDocument/2006/relationships/tags" Target="../tags/tag171.xml" /><Relationship Id="rId17" Type="http://schemas.openxmlformats.org/officeDocument/2006/relationships/tags" Target="../tags/tag172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2.xml" /><Relationship Id="rId11" Type="http://schemas.openxmlformats.org/officeDocument/2006/relationships/tags" Target="../tags/tag213.xml" /><Relationship Id="rId12" Type="http://schemas.openxmlformats.org/officeDocument/2006/relationships/tags" Target="../tags/tag214.xml" /><Relationship Id="rId13" Type="http://schemas.openxmlformats.org/officeDocument/2006/relationships/tags" Target="../tags/tag215.xml" /><Relationship Id="rId14" Type="http://schemas.openxmlformats.org/officeDocument/2006/relationships/tags" Target="../tags/tag216.xml" /><Relationship Id="rId15" Type="http://schemas.openxmlformats.org/officeDocument/2006/relationships/tags" Target="../tags/tag217.xml" /><Relationship Id="rId16" Type="http://schemas.openxmlformats.org/officeDocument/2006/relationships/tags" Target="../tags/tag218.xml" /><Relationship Id="rId17" Type="http://schemas.openxmlformats.org/officeDocument/2006/relationships/tags" Target="../tags/tag219.xml" /><Relationship Id="rId18" Type="http://schemas.openxmlformats.org/officeDocument/2006/relationships/tags" Target="../tags/tag220.xml" /><Relationship Id="rId19" Type="http://schemas.openxmlformats.org/officeDocument/2006/relationships/tags" Target="../tags/tag221.xml" /><Relationship Id="rId2" Type="http://schemas.openxmlformats.org/officeDocument/2006/relationships/tags" Target="../tags/tag204.xml" /><Relationship Id="rId20" Type="http://schemas.openxmlformats.org/officeDocument/2006/relationships/tags" Target="../tags/tag222.xml" /><Relationship Id="rId21" Type="http://schemas.openxmlformats.org/officeDocument/2006/relationships/tags" Target="../tags/tag223.xml" /><Relationship Id="rId3" Type="http://schemas.openxmlformats.org/officeDocument/2006/relationships/tags" Target="../tags/tag205.xml" /><Relationship Id="rId4" Type="http://schemas.openxmlformats.org/officeDocument/2006/relationships/tags" Target="../tags/tag206.xml" /><Relationship Id="rId5" Type="http://schemas.openxmlformats.org/officeDocument/2006/relationships/tags" Target="../tags/tag207.xml" /><Relationship Id="rId6" Type="http://schemas.openxmlformats.org/officeDocument/2006/relationships/tags" Target="../tags/tag208.xml" /><Relationship Id="rId7" Type="http://schemas.openxmlformats.org/officeDocument/2006/relationships/tags" Target="../tags/tag209.xml" /><Relationship Id="rId8" Type="http://schemas.openxmlformats.org/officeDocument/2006/relationships/tags" Target="../tags/tag210.xml" /><Relationship Id="rId9" Type="http://schemas.openxmlformats.org/officeDocument/2006/relationships/tags" Target="../tags/tag21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4.xml" /><Relationship Id="rId3" Type="http://schemas.openxmlformats.org/officeDocument/2006/relationships/tags" Target="../tags/tag225.xml" /><Relationship Id="rId4" Type="http://schemas.openxmlformats.org/officeDocument/2006/relationships/tags" Target="../tags/tag22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15062013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533399" y="1864175"/>
            <a:ext cx="10515600" cy="1800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2024年智慧教育推动教育创新的新动力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533399" y="3735355"/>
            <a:ext cx="10515600" cy="972000"/>
          </a:xfrm>
        </p:spPr>
        <p:txBody>
          <a:bodyPr/>
          <a:lstStyle/>
          <a:p>
            <a:r>
              <a:rPr lang="en-US" altLang="zh-CN" err="1"/>
              <a:t>XX,a click to unlimited possibilites</a:t>
            </a:r>
            <a:endParaRPr lang="en-US" altLang="zh-CN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533399" y="468000"/>
            <a:ext cx="2743199" cy="504000"/>
          </a:xfrm>
        </p:spPr>
        <p:txBody>
          <a:bodyPr/>
          <a:lstStyle/>
          <a:p>
            <a:r>
              <a:rPr lang="en-US" altLang="zh-CN"/>
              <a:t>YOUR LOGO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190413" y="5106881"/>
            <a:ext cx="2743200" cy="504000"/>
          </a:xfrm>
        </p:spPr>
        <p:txBody>
          <a:bodyPr>
            <a:normAutofit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3480487" y="227425"/>
            <a:ext cx="1600653" cy="130848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868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5081140" y="1012446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870" name="序号"/>
          <p:cNvSpPr txBox="1"/>
          <p:nvPr>
            <p:custDataLst>
              <p:tags r:id="rId4"/>
            </p:custDataLst>
          </p:nvPr>
        </p:nvSpPr>
        <p:spPr>
          <a:xfrm>
            <a:off x="5201920" y="1583055"/>
            <a:ext cx="1433633" cy="739157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01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2" name="项标题"/>
          <p:cNvSpPr txBox="1"/>
          <p:nvPr>
            <p:custDataLst>
              <p:tags r:id="rId5"/>
            </p:custDataLst>
          </p:nvPr>
        </p:nvSpPr>
        <p:spPr>
          <a:xfrm>
            <a:off x="5137342" y="1976296"/>
            <a:ext cx="3837311" cy="368187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3571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单击输入目录标题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1" name="直接箭头连接符 7"/>
          <p:cNvCxnSpPr/>
          <p:nvPr>
            <p:custDataLst>
              <p:tags r:id="rId6"/>
            </p:custDataLst>
          </p:nvPr>
        </p:nvCxnSpPr>
        <p:spPr>
          <a:xfrm>
            <a:off x="5171212" y="2399665"/>
            <a:ext cx="3652748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4" name="序号"/>
          <p:cNvSpPr txBox="1"/>
          <p:nvPr>
            <p:custDataLst>
              <p:tags r:id="rId7"/>
            </p:custDataLst>
          </p:nvPr>
        </p:nvSpPr>
        <p:spPr>
          <a:xfrm>
            <a:off x="5761355" y="2339340"/>
            <a:ext cx="1433670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02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76" name="项标题"/>
          <p:cNvSpPr txBox="1"/>
          <p:nvPr>
            <p:custDataLst>
              <p:tags r:id="rId8"/>
            </p:custDataLst>
          </p:nvPr>
        </p:nvSpPr>
        <p:spPr>
          <a:xfrm>
            <a:off x="5688425" y="2766094"/>
            <a:ext cx="383741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智慧教育的定义和发展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3" name="直接箭头连接符 11"/>
          <p:cNvCxnSpPr/>
          <p:nvPr>
            <p:custDataLst>
              <p:tags r:id="rId9"/>
            </p:custDataLst>
          </p:nvPr>
        </p:nvCxnSpPr>
        <p:spPr>
          <a:xfrm>
            <a:off x="5722296" y="3189605"/>
            <a:ext cx="3652844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78" name="序号"/>
          <p:cNvSpPr txBox="1"/>
          <p:nvPr>
            <p:custDataLst>
              <p:tags r:id="rId10"/>
            </p:custDataLst>
          </p:nvPr>
        </p:nvSpPr>
        <p:spPr>
          <a:xfrm>
            <a:off x="6282690" y="312293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03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0" name="项标题"/>
          <p:cNvSpPr txBox="1"/>
          <p:nvPr>
            <p:custDataLst>
              <p:tags r:id="rId11"/>
            </p:custDataLst>
          </p:nvPr>
        </p:nvSpPr>
        <p:spPr>
          <a:xfrm>
            <a:off x="6201410" y="354968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智慧教育在教育创新中的作用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5" name="直接箭头连接符 17"/>
          <p:cNvCxnSpPr/>
          <p:nvPr>
            <p:custDataLst>
              <p:tags r:id="rId12"/>
            </p:custDataLst>
          </p:nvPr>
        </p:nvCxnSpPr>
        <p:spPr>
          <a:xfrm>
            <a:off x="6235275" y="397319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2" name="序号"/>
          <p:cNvSpPr txBox="1"/>
          <p:nvPr>
            <p:custDataLst>
              <p:tags r:id="rId13"/>
            </p:custDataLst>
          </p:nvPr>
        </p:nvSpPr>
        <p:spPr>
          <a:xfrm>
            <a:off x="6812915" y="390715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04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4" name="项标题"/>
          <p:cNvSpPr txBox="1"/>
          <p:nvPr>
            <p:custDataLst>
              <p:tags r:id="rId14"/>
            </p:custDataLst>
          </p:nvPr>
        </p:nvSpPr>
        <p:spPr>
          <a:xfrm>
            <a:off x="6731635" y="433390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智慧教育的技术支撑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7" name="直接箭头连接符 23"/>
          <p:cNvCxnSpPr/>
          <p:nvPr>
            <p:custDataLst>
              <p:tags r:id="rId15"/>
            </p:custDataLst>
          </p:nvPr>
        </p:nvCxnSpPr>
        <p:spPr>
          <a:xfrm>
            <a:off x="6765500" y="475742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86" name="序号"/>
          <p:cNvSpPr txBox="1"/>
          <p:nvPr>
            <p:custDataLst>
              <p:tags r:id="rId16"/>
            </p:custDataLst>
          </p:nvPr>
        </p:nvSpPr>
        <p:spPr>
          <a:xfrm>
            <a:off x="7390765" y="4743450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05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88" name="项标题"/>
          <p:cNvSpPr txBox="1"/>
          <p:nvPr>
            <p:custDataLst>
              <p:tags r:id="rId17"/>
            </p:custDataLst>
          </p:nvPr>
        </p:nvSpPr>
        <p:spPr>
          <a:xfrm>
            <a:off x="7309485" y="5170204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智慧教育的实践案例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49" name="直接箭头连接符 38"/>
          <p:cNvCxnSpPr/>
          <p:nvPr>
            <p:custDataLst>
              <p:tags r:id="rId18"/>
            </p:custDataLst>
          </p:nvPr>
        </p:nvCxnSpPr>
        <p:spPr>
          <a:xfrm>
            <a:off x="7343350" y="5593715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90" name="序号"/>
          <p:cNvSpPr txBox="1"/>
          <p:nvPr>
            <p:custDataLst>
              <p:tags r:id="rId19"/>
            </p:custDataLst>
          </p:nvPr>
        </p:nvSpPr>
        <p:spPr>
          <a:xfrm>
            <a:off x="7920990" y="5527675"/>
            <a:ext cx="1433461" cy="73940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400" b="1" i="1">
                <a:ln>
                  <a:gradFill>
                    <a:gsLst>
                      <a:gs pos="0">
                        <a:schemeClr val="accent1"/>
                      </a:gs>
                      <a:gs pos="55000">
                        <a:schemeClr val="accent2"/>
                      </a:gs>
                      <a:gs pos="80000">
                        <a:schemeClr val="accent2">
                          <a:alpha val="0"/>
                        </a:schemeClr>
                      </a:gs>
                    </a:gsLst>
                    <a:lin ang="5400000" scaled="1"/>
                  </a:gradFill>
                </a:ln>
                <a:gradFill>
                  <a:gsLst>
                    <a:gs pos="0">
                      <a:schemeClr val="accent1"/>
                    </a:gs>
                    <a:gs pos="50000">
                      <a:schemeClr val="accent2"/>
                    </a:gs>
                    <a:gs pos="75000">
                      <a:schemeClr val="accent2">
                        <a:alpha val="0"/>
                      </a:schemeClr>
                    </a:gs>
                  </a:gsLst>
                  <a:lin ang="5400000" scaled="0"/>
                </a:gradFill>
                <a:effectLst>
                  <a:outerShdw blurRad="50800" dist="38100" dir="2700000" algn="tl" rotWithShape="0">
                    <a:schemeClr val="accent1">
                      <a:lumMod val="50000"/>
                      <a:alpha val="25000"/>
                    </a:schemeClr>
                  </a:outerShdw>
                </a:effectLst>
                <a:latin typeface="+mj-ea"/>
                <a:ea typeface="+mj-ea"/>
              </a:rPr>
              <a:t>06</a:t>
            </a:r>
            <a:endParaRPr lang="en-US" sz="4400" b="1" i="1">
              <a:ln>
                <a:gradFill>
                  <a:gsLst>
                    <a:gs pos="0">
                      <a:schemeClr val="accent1"/>
                    </a:gs>
                    <a:gs pos="55000">
                      <a:schemeClr val="accent2"/>
                    </a:gs>
                    <a:gs pos="80000">
                      <a:schemeClr val="accent2">
                        <a:alpha val="0"/>
                      </a:schemeClr>
                    </a:gs>
                  </a:gsLst>
                  <a:lin ang="5400000" scaled="1"/>
                </a:gradFill>
              </a:ln>
              <a:gradFill>
                <a:gsLst>
                  <a:gs pos="0">
                    <a:schemeClr val="accent1"/>
                  </a:gs>
                  <a:gs pos="50000">
                    <a:schemeClr val="accent2"/>
                  </a:gs>
                  <a:gs pos="75000">
                    <a:schemeClr val="accent2">
                      <a:alpha val="0"/>
                    </a:schemeClr>
                  </a:gs>
                </a:gsLst>
                <a:lin ang="5400000" scaled="0"/>
              </a:gradFill>
              <a:effectLst>
                <a:outerShdw blurRad="50800" dist="38100" dir="2700000" algn="tl" rotWithShape="0">
                  <a:schemeClr val="accent1">
                    <a:lumMod val="50000"/>
                    <a:alpha val="25000"/>
                  </a:schemeClr>
                </a:outerShdw>
              </a:effectLst>
              <a:latin typeface="+mj-ea"/>
              <a:ea typeface="+mj-ea"/>
            </a:endParaRPr>
          </a:p>
        </p:txBody>
      </p:sp>
      <p:sp>
        <p:nvSpPr>
          <p:cNvPr id="1048892" name="项标题"/>
          <p:cNvSpPr txBox="1"/>
          <p:nvPr>
            <p:custDataLst>
              <p:tags r:id="rId20"/>
            </p:custDataLst>
          </p:nvPr>
        </p:nvSpPr>
        <p:spPr>
          <a:xfrm>
            <a:off x="7839710" y="5954429"/>
            <a:ext cx="3836851" cy="368311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b="1" kern="0" spc="100">
                <a:solidFill>
                  <a:schemeClr val="lt1">
                    <a:lumMod val="100000"/>
                  </a:schemeClr>
                </a:solidFill>
                <a:effectLst/>
                <a:latin typeface="+中文标题" charset="0"/>
                <a:ea typeface="+mj-ea"/>
              </a:rPr>
              <a:t>智慧教育的挑战与对策</a:t>
            </a:r>
            <a:endParaRPr lang="zh-CN" altLang="en-US" sz="2800" b="1" kern="0" spc="100">
              <a:solidFill>
                <a:schemeClr val="lt1">
                  <a:lumMod val="100000"/>
                </a:schemeClr>
              </a:solidFill>
              <a:effectLst/>
              <a:latin typeface="+中文标题" charset="0"/>
              <a:ea typeface="+mj-ea"/>
            </a:endParaRPr>
          </a:p>
        </p:txBody>
      </p:sp>
      <p:cxnSp>
        <p:nvCxnSpPr>
          <p:cNvPr id="3145751" name="直接箭头连接符 42"/>
          <p:cNvCxnSpPr/>
          <p:nvPr>
            <p:custDataLst>
              <p:tags r:id="rId21"/>
            </p:custDataLst>
          </p:nvPr>
        </p:nvCxnSpPr>
        <p:spPr>
          <a:xfrm>
            <a:off x="7873575" y="6377940"/>
            <a:ext cx="3652310" cy="0"/>
          </a:xfrm>
          <a:prstGeom prst="straightConnector1">
            <a:avLst/>
          </a:prstGeom>
          <a:ln w="12700">
            <a:gradFill>
              <a:gsLst>
                <a:gs pos="0">
                  <a:schemeClr val="accent2">
                    <a:alpha val="0"/>
                  </a:schemeClr>
                </a:gs>
                <a:gs pos="61000">
                  <a:schemeClr val="accent2">
                    <a:alpha val="70000"/>
                  </a:schemeClr>
                </a:gs>
                <a:gs pos="100000">
                  <a:schemeClr val="accent1"/>
                </a:gs>
              </a:gsLst>
              <a:lin ang="10800000" scaled="1"/>
            </a:gradFill>
            <a:prstDash val="solid"/>
            <a:headEnd type="oval"/>
            <a:tailEnd type="non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5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添加章节标题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3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3" name=""/>
        <p:cNvGrpSpPr/>
        <p:nvPr/>
      </p:nvGrpSpPr>
      <p:grpSpPr>
        <a:xfrm>
          <a:off x="0" y="0"/>
          <a:ext cx="0" cy="0"/>
        </a:xfrm>
      </p:grpSpPr>
      <p:sp>
        <p:nvSpPr>
          <p:cNvPr id="10489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智慧教育的定义和发展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89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9" name=""/>
        <p:cNvGrpSpPr/>
        <p:nvPr/>
      </p:nvGrpSpPr>
      <p:grpSpPr>
        <a:xfrm>
          <a:off x="0" y="0"/>
          <a:ext cx="0" cy="0"/>
        </a:xfrm>
      </p:grpSpPr>
      <p:sp>
        <p:nvSpPr>
          <p:cNvPr id="10490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智慧教育的定义</a:t>
            </a:r>
            <a:endParaRPr lang="zh-CN" altLang="en-US"/>
          </a:p>
        </p:txBody>
      </p:sp>
      <p:sp>
        <p:nvSpPr>
          <p:cNvPr id="1049056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58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0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智慧教育是一种教育信息化形态，利用现代信息技术手段，实现教育资源的优化配置和高效利用。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2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4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66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4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智慧教育通过智能化技术手段，提高教育教学的质量和效率，促进教育公平和个性化发展。</a:t>
            </a:r>
            <a:endParaRPr lang="zh-CN" altLang="en-US" sz="14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68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070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智慧教育涵盖了智慧教学、智慧学习、智慧管理、智慧评价等多个方面，是一个综合性的教育信息化体系。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072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6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78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智慧教育的核心在于利用智能化技术手段，构建一个智能化、个性化、高效化的教育环境，以适应未来社会发展的需要。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7" name=""/>
        <p:cNvGrpSpPr/>
        <p:nvPr/>
      </p:nvGrpSpPr>
      <p:grpSpPr>
        <a:xfrm>
          <a:off x="0" y="0"/>
          <a:ext cx="0" cy="0"/>
        </a:xfrm>
      </p:grpSpPr>
      <p:sp>
        <p:nvSpPr>
          <p:cNvPr id="10491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智慧教育的发展历程</a:t>
            </a:r>
            <a:endParaRPr lang="zh-CN" altLang="en-US"/>
          </a:p>
        </p:txBody>
      </p:sp>
      <p:sp>
        <p:nvSpPr>
          <p:cNvPr id="104911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智慧教育的起源：随着信息技术的不断发展，智慧教育在20世纪末开始受到关注。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智慧教育的发展阶段：经历了数字化教育、在线教育、移动教育和人工智能教育等阶段。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智慧教育的现状：全球范围内，智慧教育已经成为教育创新的重要方向，各种智慧教育产品和服务不断涌现。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智慧教育的未来趋势：随着技术的不断进步，智慧教育将更加个性化、智能化和普及化。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/>
        <p:cNvGrpSpPr/>
        <p:nvPr/>
      </p:nvGrpSpPr>
      <p:grpSpPr>
        <a:xfrm>
          <a:off x="0" y="0"/>
          <a:ext cx="0" cy="0"/>
        </a:xfrm>
      </p:grpSpPr>
      <p:sp>
        <p:nvSpPr>
          <p:cNvPr id="10491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智慧教育的发展现状</a:t>
            </a:r>
            <a:endParaRPr lang="zh-CN" altLang="en-US"/>
          </a:p>
        </p:txBody>
      </p:sp>
      <p:sp>
        <p:nvSpPr>
          <p:cNvPr id="1049164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智慧教育在全球范围内的普及程度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6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智慧教育在各个国家的政策支持情况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8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智慧教育在教育领域的应用场景和案例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智慧教育未来的发展趋势和挑战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3" name=""/>
        <p:cNvGrpSpPr/>
        <p:nvPr/>
      </p:nvGrpSpPr>
      <p:grpSpPr>
        <a:xfrm>
          <a:off x="0" y="0"/>
          <a:ext cx="0" cy="0"/>
        </a:xfrm>
      </p:grpSpPr>
      <p:sp>
        <p:nvSpPr>
          <p:cNvPr id="104920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智慧教育的发展趋势</a:t>
            </a:r>
            <a:endParaRPr lang="zh-CN" altLang="en-US"/>
          </a:p>
        </p:txBody>
      </p:sp>
      <p:sp>
        <p:nvSpPr>
          <p:cNvPr id="1049210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4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线上线下融合教育模式成为主流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2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数字化教育资源建设加速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0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人工智能技术广泛应用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4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8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教师素质提升和角色转变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1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>
            <a:normAutofit fontScale="93704"/>
          </a:bodyPr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智慧教育在教育创新中的作用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7" name=""/>
        <p:cNvGrpSpPr/>
        <p:nvPr/>
      </p:nvGrpSpPr>
      <p:grpSpPr>
        <a:xfrm>
          <a:off x="0" y="0"/>
          <a:ext cx="0" cy="0"/>
        </a:xfrm>
      </p:grpSpPr>
      <p:sp>
        <p:nvSpPr>
          <p:cNvPr id="104935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智慧教育对教育资源的影响</a:t>
            </a:r>
            <a:endParaRPr lang="zh-CN" altLang="en-US"/>
          </a:p>
        </p:txBody>
      </p:sp>
      <p:sp>
        <p:nvSpPr>
          <p:cNvPr id="1049356" name="矩形 38"/>
          <p:cNvSpPr/>
          <p:nvPr>
            <p:custDataLst>
              <p:tags r:id="rId2"/>
            </p:custDataLst>
          </p:nvPr>
        </p:nvSpPr>
        <p:spPr>
          <a:xfrm rot="204112">
            <a:off x="1478505" y="1364400"/>
            <a:ext cx="4095276" cy="2137548"/>
          </a:xfrm>
          <a:prstGeom prst="rect">
            <a:avLst/>
          </a:prstGeom>
          <a:solidFill>
            <a:schemeClr val="accent1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8" name="矩形 39"/>
          <p:cNvSpPr/>
          <p:nvPr>
            <p:custDataLst>
              <p:tags r:id="rId3"/>
            </p:custDataLst>
          </p:nvPr>
        </p:nvSpPr>
        <p:spPr>
          <a:xfrm>
            <a:off x="1483237" y="1365076"/>
            <a:ext cx="4095276" cy="2137548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0" name="TextBox 2"/>
          <p:cNvSpPr txBox="1"/>
          <p:nvPr>
            <p:custDataLst>
              <p:tags r:id="rId4"/>
            </p:custDataLst>
          </p:nvPr>
        </p:nvSpPr>
        <p:spPr>
          <a:xfrm>
            <a:off x="1720517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优化教育资源配置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62" name="矩形 100"/>
          <p:cNvSpPr/>
          <p:nvPr>
            <p:custDataLst>
              <p:tags r:id="rId5"/>
            </p:custDataLst>
          </p:nvPr>
        </p:nvSpPr>
        <p:spPr>
          <a:xfrm rot="204112">
            <a:off x="6612811" y="1364400"/>
            <a:ext cx="4095276" cy="2137548"/>
          </a:xfrm>
          <a:prstGeom prst="rect">
            <a:avLst/>
          </a:prstGeom>
          <a:solidFill>
            <a:schemeClr val="accent2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4" name="矩形 101"/>
          <p:cNvSpPr/>
          <p:nvPr>
            <p:custDataLst>
              <p:tags r:id="rId6"/>
            </p:custDataLst>
          </p:nvPr>
        </p:nvSpPr>
        <p:spPr>
          <a:xfrm>
            <a:off x="6618219" y="1365076"/>
            <a:ext cx="4095276" cy="213754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66" name="TextBox 2"/>
          <p:cNvSpPr txBox="1"/>
          <p:nvPr>
            <p:custDataLst>
              <p:tags r:id="rId7"/>
            </p:custDataLst>
          </p:nvPr>
        </p:nvSpPr>
        <p:spPr>
          <a:xfrm>
            <a:off x="6856175" y="1532051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提高教育资源利用效率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68" name="矩形 122"/>
          <p:cNvSpPr/>
          <p:nvPr>
            <p:custDataLst>
              <p:tags r:id="rId8"/>
            </p:custDataLst>
          </p:nvPr>
        </p:nvSpPr>
        <p:spPr>
          <a:xfrm rot="204112">
            <a:off x="1478505" y="4039376"/>
            <a:ext cx="4095276" cy="2137548"/>
          </a:xfrm>
          <a:prstGeom prst="rect">
            <a:avLst/>
          </a:prstGeom>
          <a:solidFill>
            <a:schemeClr val="accent3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0" name="矩形 123"/>
          <p:cNvSpPr/>
          <p:nvPr>
            <p:custDataLst>
              <p:tags r:id="rId9"/>
            </p:custDataLst>
          </p:nvPr>
        </p:nvSpPr>
        <p:spPr>
          <a:xfrm>
            <a:off x="1483237" y="4040052"/>
            <a:ext cx="4095276" cy="213754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TextBox 2"/>
          <p:cNvSpPr txBox="1"/>
          <p:nvPr>
            <p:custDataLst>
              <p:tags r:id="rId10"/>
            </p:custDataLst>
          </p:nvPr>
        </p:nvSpPr>
        <p:spPr>
          <a:xfrm>
            <a:off x="1719841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 fontScale="96818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4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促进教育资源共享与均衡发展</a:t>
            </a:r>
            <a:endParaRPr lang="zh-CN" altLang="en-US" sz="44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  <p:sp>
        <p:nvSpPr>
          <p:cNvPr id="1049374" name="矩形 89"/>
          <p:cNvSpPr/>
          <p:nvPr>
            <p:custDataLst>
              <p:tags r:id="rId11"/>
            </p:custDataLst>
          </p:nvPr>
        </p:nvSpPr>
        <p:spPr>
          <a:xfrm rot="204112">
            <a:off x="6612811" y="4039376"/>
            <a:ext cx="4095276" cy="2137548"/>
          </a:xfrm>
          <a:prstGeom prst="rect">
            <a:avLst/>
          </a:prstGeom>
          <a:solidFill>
            <a:schemeClr val="accent4">
              <a:alpha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6" name="矩形 90"/>
          <p:cNvSpPr/>
          <p:nvPr>
            <p:custDataLst>
              <p:tags r:id="rId12"/>
            </p:custDataLst>
          </p:nvPr>
        </p:nvSpPr>
        <p:spPr>
          <a:xfrm>
            <a:off x="6618219" y="4040052"/>
            <a:ext cx="4095276" cy="2137548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TextBox 2"/>
          <p:cNvSpPr txBox="1"/>
          <p:nvPr>
            <p:custDataLst>
              <p:tags r:id="rId13"/>
            </p:custDataLst>
          </p:nvPr>
        </p:nvSpPr>
        <p:spPr>
          <a:xfrm>
            <a:off x="6854823" y="4207027"/>
            <a:ext cx="3638292" cy="1765065"/>
          </a:xfrm>
          <a:prstGeom prst="rect">
            <a:avLst/>
          </a:prstGeom>
          <a:noFill/>
        </p:spPr>
        <p:txBody>
          <a:bodyPr wrap="square" bIns="4699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4000" b="1" spc="150">
                <a:solidFill>
                  <a:srgbClr val="FFFFFF"/>
                </a:solidFill>
                <a:latin typeface="+mj-ea"/>
                <a:ea typeface="+mj-ea"/>
                <a:cs typeface="微软雅黑" panose="020b0503020204020204" charset="-122"/>
                <a:sym typeface="+mn-lt"/>
              </a:rPr>
              <a:t>提升教育信息化水平</a:t>
            </a:r>
            <a:endParaRPr lang="zh-CN" altLang="en-US" sz="4000" b="1" spc="150">
              <a:solidFill>
                <a:srgbClr val="FFFFFF"/>
              </a:solidFill>
              <a:latin typeface="+mj-ea"/>
              <a:ea typeface="+mj-ea"/>
              <a:cs typeface="微软雅黑" panose="020b0503020204020204" charset="-122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/>
        <p:cNvGrpSpPr/>
        <p:nvPr/>
      </p:nvGrpSpPr>
      <p:grpSpPr>
        <a:xfrm>
          <a:off x="0" y="0"/>
          <a:ext cx="0" cy="0"/>
        </a:xfrm>
      </p:grpSpPr>
      <p:sp>
        <p:nvSpPr>
          <p:cNvPr id="104941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智慧教育对教学模式的影响</a:t>
            </a:r>
            <a:endParaRPr lang="zh-CN" altLang="en-US"/>
          </a:p>
        </p:txBody>
      </p:sp>
      <p:sp>
        <p:nvSpPr>
          <p:cNvPr id="1049418" name="正文"/>
          <p:cNvSpPr txBox="1"/>
          <p:nvPr>
            <p:custDataLst>
              <p:tags r:id="rId2"/>
            </p:custDataLst>
          </p:nvPr>
        </p:nvSpPr>
        <p:spPr>
          <a:xfrm>
            <a:off x="2383177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智慧教育通过数字化、智能化技术，改变传统的教学模式，实现个性化教学。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0" name="正文"/>
          <p:cNvSpPr txBox="1"/>
          <p:nvPr>
            <p:custDataLst>
              <p:tags r:id="rId3"/>
            </p:custDataLst>
          </p:nvPr>
        </p:nvSpPr>
        <p:spPr>
          <a:xfrm>
            <a:off x="2383177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智慧教育能够实时收集和分析教学数据，为教师提供精准的教学策略和方案。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2" name="正文"/>
          <p:cNvSpPr txBox="1"/>
          <p:nvPr>
            <p:custDataLst>
              <p:tags r:id="rId4"/>
            </p:custDataLst>
          </p:nvPr>
        </p:nvSpPr>
        <p:spPr>
          <a:xfrm>
            <a:off x="2383177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智慧教育能够打破时间和空间的限制，实现线上线下相结合的教学模式。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5"/>
            </p:custDataLst>
          </p:nvPr>
        </p:nvSpPr>
        <p:spPr>
          <a:xfrm>
            <a:off x="2383177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智慧教育能够培养学生的自主学习和创新能力，提升学生的综合素质。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3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智慧教育对教育评价的影响</a:t>
            </a:r>
            <a:endParaRPr lang="zh-CN" altLang="en-US"/>
          </a:p>
        </p:txBody>
      </p:sp>
      <p:sp>
        <p:nvSpPr>
          <p:cNvPr id="104946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6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6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促进教育评价的多元化：智慧教育通过大数据、人工智能等技术手段，实现对学生个性化、全面性的评价，使教育评价更加科学、客观。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7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提高教育评价的效率：智慧教育能够快速、准确地收集和处理学生信息，减轻教师工作负担，提高教育评价的效率。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7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47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14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推动教育评价的创新：智慧教育能够为教育评价提供新的思路和方法，促进教育评价的创新和发展。</a:t>
            </a:r>
            <a:endParaRPr lang="zh-CN" altLang="en-US" sz="14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48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8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7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促进教育评价的公平性：智慧教育能够打破地域、学校、家庭背景等因素的限制，使每个学生都能得到公平、公正的评价。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/>
        <p:cNvGrpSpPr/>
        <p:nvPr/>
      </p:nvGrpSpPr>
      <p:grpSpPr>
        <a:xfrm>
          <a:off x="0" y="0"/>
          <a:ext cx="0" cy="0"/>
        </a:xfrm>
      </p:grpSpPr>
      <p:sp>
        <p:nvSpPr>
          <p:cNvPr id="10495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智慧教育对教师角色的影响</a:t>
            </a:r>
            <a:endParaRPr lang="zh-CN" altLang="en-US"/>
          </a:p>
        </p:txBody>
      </p:sp>
      <p:sp>
        <p:nvSpPr>
          <p:cNvPr id="104952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43144" y="1492417"/>
            <a:ext cx="864895" cy="251665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64521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18"/>
          <p:cNvSpPr/>
          <p:nvPr>
            <p:custDataLst>
              <p:tags r:id="rId4"/>
            </p:custDataLst>
          </p:nvPr>
        </p:nvSpPr>
        <p:spPr>
          <a:xfrm>
            <a:off x="6446128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19"/>
          <p:cNvSpPr/>
          <p:nvPr>
            <p:custDataLst>
              <p:tags r:id="rId5"/>
            </p:custDataLst>
          </p:nvPr>
        </p:nvSpPr>
        <p:spPr>
          <a:xfrm flipV="1">
            <a:off x="6317219" y="1668615"/>
            <a:ext cx="2516658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377213" y="1493065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399885" y="4296029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4"/>
          <p:cNvSpPr/>
          <p:nvPr>
            <p:custDataLst>
              <p:tags r:id="rId8"/>
            </p:custDataLst>
          </p:nvPr>
        </p:nvSpPr>
        <p:spPr>
          <a:xfrm>
            <a:off x="681492" y="2315104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5"/>
          <p:cNvSpPr/>
          <p:nvPr>
            <p:custDataLst>
              <p:tags r:id="rId9"/>
            </p:custDataLst>
          </p:nvPr>
        </p:nvSpPr>
        <p:spPr>
          <a:xfrm flipV="1">
            <a:off x="551935" y="1668615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681492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智慧教育使教师从传统的教学者转变为引导者和启发者，注重培养学生的创新能力和自主学习能力。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46128" y="3032202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智慧教育环境下，教师需要不断更新自己的知识体系和技术技能，以适应教育创新的需求。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34350" y="1506021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56374" y="4308985"/>
            <a:ext cx="822202" cy="225829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11"/>
          <p:cNvSpPr/>
          <p:nvPr>
            <p:custDataLst>
              <p:tags r:id="rId14"/>
            </p:custDataLst>
          </p:nvPr>
        </p:nvSpPr>
        <p:spPr>
          <a:xfrm>
            <a:off x="3637981" y="2327412"/>
            <a:ext cx="2258294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任意多边形 12"/>
          <p:cNvSpPr/>
          <p:nvPr>
            <p:custDataLst>
              <p:tags r:id="rId15"/>
            </p:custDataLst>
          </p:nvPr>
        </p:nvSpPr>
        <p:spPr>
          <a:xfrm flipV="1">
            <a:off x="3509072" y="1682218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50643" y="1531284"/>
            <a:ext cx="864895" cy="251518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72667" y="4332953"/>
            <a:ext cx="822202" cy="2259766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25"/>
          <p:cNvSpPr/>
          <p:nvPr>
            <p:custDataLst>
              <p:tags r:id="rId18"/>
            </p:custDataLst>
          </p:nvPr>
        </p:nvSpPr>
        <p:spPr>
          <a:xfrm>
            <a:off x="9253626" y="2352675"/>
            <a:ext cx="2259766" cy="3408051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26"/>
          <p:cNvSpPr/>
          <p:nvPr>
            <p:custDataLst>
              <p:tags r:id="rId19"/>
            </p:custDataLst>
          </p:nvPr>
        </p:nvSpPr>
        <p:spPr>
          <a:xfrm flipV="1">
            <a:off x="9125365" y="1707482"/>
            <a:ext cx="2515186" cy="120937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54274" y="3069773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智慧教育促进了教师之间的协作和共享，使教师能够更好地发挥自己的专业优势，共同推动教育创新。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37981" y="3044509"/>
            <a:ext cx="2258294" cy="20346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智慧教育平台为教师提供了丰富的教学资源和工具，帮助教师提高教学质量和效率。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9" name=""/>
        <p:cNvGrpSpPr/>
        <p:nvPr/>
      </p:nvGrpSpPr>
      <p:grpSpPr>
        <a:xfrm>
          <a:off x="0" y="0"/>
          <a:ext cx="0" cy="0"/>
        </a:xfrm>
      </p:grpSpPr>
      <p:sp>
        <p:nvSpPr>
          <p:cNvPr id="10496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6464" y="3446585"/>
            <a:ext cx="8428889" cy="1152000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智慧教育的技术支撑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6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96464" y="1954175"/>
            <a:ext cx="8428889" cy="1224000"/>
          </a:xfrm>
        </p:spPr>
        <p:txBody>
          <a:bodyPr/>
          <a:lstStyle/>
          <a:p>
            <a:r>
              <a:rPr lang="en-US" altLang="zh-CN"/>
              <a:t>PART 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https://d.book118.com/948015062013006031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5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0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9"/>
  <p:tag name="KSO_WM_UNIT_INDEX" val="9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0"/>
  <p:tag name="KSO_WM_UNIT_INDEX" val="10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1"/>
  <p:tag name="KSO_WM_UNIT_INDEX" val="1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2"/>
  <p:tag name="KSO_WM_UNIT_INDEX" val="1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3"/>
  <p:tag name="KSO_WM_UNIT_INDEX" val="13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62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60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3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es"/>
  <p:tag name="KSO_WM_UNIT_TYPE" val="b"/>
  <p:tag name="KSO_WM_UNIT_VALUE" val="80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36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SLIDE_ID" val="custom20230990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  <p:tag name="KSO_WM_TEMPLATE_THUMBS_INDEX" val="1、9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1_2"/>
  <p:tag name="KSO_WM_UNIT_INDEX" val="1_1_2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2_2"/>
  <p:tag name="KSO_WM_UNIT_INDEX" val="1_2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3_2"/>
  <p:tag name="KSO_WM_UNIT_INDEX" val="1_3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5_2"/>
  <p:tag name="KSO_WM_UNIT_INDEX" val="1_5_2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0.5,&quot;transparency&quot;:0},{&quot;brightness&quot;:0,&quot;colorType&quot;:1,&quot;foreColorIndex&quot;:6,&quot;pos&quot;:0.75,&quot;transparency&quot;:1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0.550000011920929,&quot;transparency&quot;:0},{&quot;brightness&quot;:0,&quot;colorType&quot;:1,&quot;foreColorIndex&quot;:6,&quot;pos&quot;:0.800000011920929,&quot;transparency&quot;:1}],&quot;type&quot;:2},&quot;shadow&quot;:{&quot;brightness&quot;:-0.5,&quot;colorType&quot;:1,&quot;foreColorIndex&quot;:5,&quot;transparency&quot;:0.75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输入目录标题"/>
  <p:tag name="KSO_WM_UNIT_TYPE" val="l_h_a"/>
  <p:tag name="KSO_WM_UNIT_VALUE" val="1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6,&quot;pos&quot;:0,&quot;transparency&quot;:1},{&quot;brightness&quot;:0,&quot;colorType&quot;:1,&quot;foreColorIndex&quot;:5,&quot;pos&quot;:1,&quot;transparency&quot;:0},{&quot;brightness&quot;:0,&quot;colorType&quot;:1,&quot;foreColorIndex&quot;:6,&quot;pos&quot;:0.6100000143051147,&quot;transparency&quot;:0.30000001192092896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7.54999999999995,&quot;width&quot;:514.8991338582678}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6*l_h_i*1_6_2"/>
  <p:tag name="KSO_WM_UNIT_INDEX" val="1_6_2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0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1"/>
  <p:tag name="KSO_WM_UNIT_TYPE" val="e"/>
  <p:tag name="KSO_WM_UNIT_VALUE" val="13"/>
</p:tagLst>
</file>

<file path=ppt/tags/tag133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2"/>
  <p:tag name="KSO_WM_UNIT_TYPE" val="e"/>
  <p:tag name="KSO_WM_UNIT_VALUE" val="13"/>
</p:tagLst>
</file>

<file path=ppt/tags/tag13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3"/>
  <p:tag name="KSO_WM_UNIT_TYPE" val="e"/>
  <p:tag name="KSO_WM_UNIT_VALUE" val="13"/>
</p:tagLst>
</file>

<file path=ppt/tags/tag175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66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66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66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66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6451721191406,&quot;width&quot;:864.34423828125}"/>
  <p:tag name="KSO_WM_TAG_VERSION" val="3.0"/>
  <p:tag name="KSO_WM_TEMPLATE_CATEGORY" val="diagram"/>
  <p:tag name="KSO_WM_TEMPLATE_INDEX" val="20231366"/>
  <p:tag name="KSO_WM_UNIT_COMPATIBLE" val="0"/>
  <p:tag name="KSO_WM_UNIT_DIAGRAM_ISNUMVISUAL" val="0"/>
  <p:tag name="KSO_WM_UNIT_DIAGRAM_ISREFERUNIT" val="0"/>
  <p:tag name="KSO_WM_UNIT_HIGHLIGHT" val="0"/>
  <p:tag name="KSO_WM_UNIT_ID" val="diagram20231366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0"/>
  <p:tag name="KSO_WM_UNIT_DIAGRAM_ISNUMVISUAL" val="0"/>
  <p:tag name="KSO_WM_UNIT_DIAGRAM_ISREFERUNIT" val="0"/>
  <p:tag name="KSO_WM_UNIT_HIGHLIGHT" val="0"/>
  <p:tag name="KSO_WM_UNIT_ID" val="custom2023099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0"/>
  <p:tag name="KSO_WM_UNIT_COMPATIBLE" val="1"/>
  <p:tag name="KSO_WM_UNIT_DIAGRAM_ISNUMVISUAL" val="0"/>
  <p:tag name="KSO_WM_UNIT_DIAGRAM_ISREFERUNIT" val="0"/>
  <p:tag name="KSO_WM_UNIT_HIGHLIGHT" val="0"/>
  <p:tag name="KSO_WM_UNIT_ID" val="custom20230990_7*e*1"/>
  <p:tag name="KSO_WM_UNIT_INDEX" val="1"/>
  <p:tag name="KSO_WM_UNIT_LAYERLEVEL" val="1"/>
  <p:tag name="KSO_WM_UNIT_NOCLEAR" val="0"/>
  <p:tag name="KSO_WM_UNIT_PRESET_TEXT" val="PART 04"/>
  <p:tag name="KSO_WM_UNIT_TYPE" val="e"/>
  <p:tag name="KSO_WM_UNIT_VALUE" val="13"/>
</p:tagLst>
</file>

<file path=ppt/tags/tag226.xml><?xml version="1.0" encoding="utf-8"?>
<p:tagLst xmlns:p="http://schemas.openxmlformats.org/presentationml/2006/main">
  <p:tag name="KSO_WM_BEAUTIFY_FLAG" val="#wm#"/>
  <p:tag name="KSO_WM_SLIDE_ID" val="custom20230990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0"/>
  <p:tag name="KSO_WM_TEMPLATE_MASTER_TYPE" val="0"/>
  <p:tag name="KSO_WM_TEMPLATE_SUBCATEGORY" val="29"/>
</p:tagLst>
</file>

<file path=ppt/tags/tag227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32">
      <a:dk1>
        <a:srgbClr val="000000"/>
      </a:dk1>
      <a:lt1>
        <a:srgbClr val="FFFFFF"/>
      </a:lt1>
      <a:dk2>
        <a:srgbClr val="003248"/>
      </a:dk2>
      <a:lt2>
        <a:srgbClr val="E8F7FE"/>
      </a:lt2>
      <a:accent1>
        <a:srgbClr val="FF3B3B"/>
      </a:accent1>
      <a:accent2>
        <a:srgbClr val="FF542D"/>
      </a:accent2>
      <a:accent3>
        <a:srgbClr val="FF7429"/>
      </a:accent3>
      <a:accent4>
        <a:srgbClr val="FE8F00"/>
      </a:accent4>
      <a:accent5>
        <a:srgbClr val="FFB005"/>
      </a:accent5>
      <a:accent6>
        <a:srgbClr val="FFC000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2">
                <a:alpha val="80000"/>
              </a:schemeClr>
            </a:gs>
            <a:gs pos="48000">
              <a:schemeClr val="accent2">
                <a:alpha val="70000"/>
              </a:schemeClr>
            </a:gs>
            <a:gs pos="100000">
              <a:schemeClr val="accent1"/>
            </a:gs>
          </a:gsLst>
          <a:lin ang="10800000" scaled="1"/>
        </a:gra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+中文标题</vt:lpstr>
      <vt:lpstr>Wingdings</vt:lpstr>
      <vt:lpstr>宋体</vt:lpstr>
      <vt:lpstr>Office Theme</vt:lpstr>
      <vt:lpstr>2024年智慧教育推动教育创新的新动力</vt:lpstr>
      <vt:lpstr>目录</vt:lpstr>
      <vt:lpstr>添加章节标题</vt:lpstr>
      <vt:lpstr>智慧教育的定义和发展</vt:lpstr>
      <vt:lpstr>智慧教育的定义</vt:lpstr>
      <vt:lpstr>智慧教育的发展历程</vt:lpstr>
      <vt:lpstr>智慧教育的发展现状</vt:lpstr>
      <vt:lpstr>智慧教育的发展趋势</vt:lpstr>
      <vt:lpstr>智慧教育在教育创新中的作用</vt:lpstr>
      <vt:lpstr>智慧教育对教育资源的影响</vt:lpstr>
      <vt:lpstr>智慧教育对教学模式的影响</vt:lpstr>
      <vt:lpstr>智慧教育对教育评价的影响</vt:lpstr>
      <vt:lpstr>智慧教育对教师角色的影响</vt:lpstr>
      <vt:lpstr>智慧教育的技术支撑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2024-09-07T19:35:08.653</cp:lastPrinted>
  <dcterms:created xsi:type="dcterms:W3CDTF">2024-09-07T11:35:08Z</dcterms:created>
  <dcterms:modified xsi:type="dcterms:W3CDTF">2024-09-07T11:35:10Z</dcterms:modified>
</cp:coreProperties>
</file>