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19FBB-832B-4025-AE83-E05AC255D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3C87F-3A5B-4C82-982D-21A345EA7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58BAC-EB16-4155-8CC9-FC1AB810A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1E360-FA89-4F2A-97B3-42A243BB8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36FA93-9A29-4021-8A74-A9181F26C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444639-9EF9-400F-9E7D-A974FE2DC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27754D-FB5A-43E0-BDF6-914BB8AE5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703E1-C5A0-4D48-BB5F-CA41A7366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46302-AB3C-4209-9E8D-CCE681A4A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16483-50E8-4EB2-B486-FBAC19FD5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BF0A3-829E-400F-8000-0AB2AB886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1510011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话费卡流量推广方案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数据监控与优化调整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推广背景与目标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https://d.book118.com/948015100112006035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2024-09-14T15:39:47.885</cp:lastPrinted>
  <dcterms:created xsi:type="dcterms:W3CDTF">2024-09-14T07:39:47Z</dcterms:created>
  <dcterms:modified xsi:type="dcterms:W3CDTF">2024-09-14T07:39:49Z</dcterms:modified>
</cp:coreProperties>
</file>