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39C4C-2C77-448C-9965-688485AC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26B89-9B94-4A7C-A214-9E14035B3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26521-D260-4FBE-8957-07C517F0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E8176-6686-4A02-B450-F74363DA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847B9-07EC-4393-A2B5-D28B420B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A1E56-95AD-47BE-8BD8-37EB5A7F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3BA8F-6797-4762-9E6D-66EDCEBC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DD563-D9D3-4847-BF29-4051A79F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DA090-9448-4AA3-9FAE-E73501D0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8E6C2-1971-488B-9B5B-77605874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9F8BB-3A54-46A8-931A-9F86268F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5104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新生儿分类护理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新生儿护理实践技巧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新生儿呼吸浅而快，需要注意保持呼吸道通畅，避免窒息和呼吸困难。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新生儿胃容量较小，消化能力较弱，需要注意合理喂养，避免过度喂养和消化不良。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新生儿在出生后的头几个月里，身体和器官会迅速发育。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83" b="1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新生儿的睡眠周期较短，需要家长注意调整睡眠环境，建立规律的睡眠习惯。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睡眠周期短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新生儿对外界刺激较为敏感，需要家长注意提供舒适、安静的环境。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敏感易受外界刺激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新生儿需要母乳喂养，母乳中含有丰富的营养物质和免疫因子，有助于提高宝宝的免疫力。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新生儿需要补充适量的维生素D，以促进骨骼发育。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新生儿在出生后的头几个月里，需要补充适量的铁质，以预防贫血。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铁质补充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无法母乳喂养的情况下，可以选择适合新生儿的配方奶进行人工喂养，但需注意奶量和配比的调整。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母乳是新生儿最佳的天然食品，含有丰富的营养和免疫物质，有助于宝宝的生长发育和免疫力提升。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喂养频率和量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新生儿需要频繁进食，通常每2-3小时喂养一次，每次喂养量根据宝宝的体重和需求进行调整。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33" r="16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保持室内安静、舒适、温暖，避免强光刺激，让宝宝在安静舒适的环境中入睡。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新生儿应采用仰卧位睡觉，以降低猝死风险。家长可以在宝宝清醒时进行适当的俯卧练习。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建立规律的睡眠习惯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家长可以通过建立规律的睡眠习惯，如固定的睡前仪式和固定的起床时间，来帮助宝宝形成良好的睡眠习惯。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新生儿皮肤娇嫩，需保持皮肤清洁干燥，避免使用化学成分较多的护肤品。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新生儿口腔黏膜较为娇嫩，家长需定期用棉签或纱布清洁宝宝的口腔。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新生儿脐带需保持干燥清洁，家长在洗澡后应进行脐带消毒，避免感染。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穿着适当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根据室内温度和宝宝的体温，选择适当的衣服进行穿着，避免过度包裹或穿着过少。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热水袋的使用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如果室内温度较低，家长可以为宝宝使用热水袋进行保暖，但需注意安全和温度的控制。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新生儿对温度的要求较高，室内温度应保持在24-26℃左右，避免过冷或过热。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新生儿常见疾病护理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新生儿腹泻时，大便次数增多，形状变稀或水样便，可能伴有呕吐、腹痛等症状。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保持宝宝臀部清洁干燥，勤换尿布；母乳喂养的宝宝可以适当减少喂奶量和次数，人工喂养的宝宝可以适当稀释奶液；遵医嘱用药，如益生菌等。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新生儿发热时，体温可能会升高至37.5℃以上，可能伴有面色潮红、呼吸急促等症状。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保持室内空气流通，适当减少衣物被褥，以降低体温；用温水擦拭宝宝的身体，特别是腋下、腹股沟等部位；及时就医，遵医嘱用药。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https://d.book118.com/948015104004006036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2024-09-15T01:43:08.686</cp:lastPrinted>
  <dcterms:created xsi:type="dcterms:W3CDTF">2024-09-14T17:43:08Z</dcterms:created>
  <dcterms:modified xsi:type="dcterms:W3CDTF">2024-09-14T17:43:10Z</dcterms:modified>
</cp:coreProperties>
</file>