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5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54FA6-D0C3-431C-8AC0-CDCEB7A7D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DB70E-E543-4E77-BF40-66EE3880B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6E944-EB2D-44BA-8289-F0A968964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13A5DB-E0F0-457B-8DC5-69208E02B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35C36D-1821-49F1-B258-167C359E3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656A56-0220-4220-ACC5-9E540D50C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ED285D-630A-430C-96CB-D9AAE91D1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BF488-950F-49DA-94E5-3A8DC6C34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461B0-D032-499C-BE6E-6E5162670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94D06-3F11-4119-9DDD-72BD71638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CD10D-0459-41BD-A47A-B57C61ECB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8583" r:id="rId2"/>
    <p:sldLayoutId id="2147508584" r:id="rId3"/>
    <p:sldLayoutId id="2147508585" r:id="rId4"/>
    <p:sldLayoutId id="2147508586" r:id="rId5"/>
    <p:sldLayoutId id="2147508587" r:id="rId6"/>
    <p:sldLayoutId id="2147508588" r:id="rId7"/>
    <p:sldLayoutId id="2147508589" r:id="rId8"/>
    <p:sldLayoutId id="2147508590" r:id="rId9"/>
    <p:sldLayoutId id="2147508591" r:id="rId10"/>
    <p:sldLayoutId id="214750859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1604201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守护生命线：全员安全教育培训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安全教育培训的形式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安全教育培训的评估与改进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全员安全教育培训的实践与案例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全员安全教育培训的重要性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安全教育培训的内容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全员安全教育培训的重要性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安全意识的培养</a:t>
            </a:r>
            <a:endParaRPr lang="zh-CN" altLang="en-US"/>
          </a:p>
        </p:txBody>
      </p:sp>
      <p:sp>
        <p:nvSpPr>
          <p:cNvPr id="10488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提升员工对安全问题的认识和重视程度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培养员工的安全操作技能和应急处理能力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促进企业安全文化的建设和可持续发展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增强员工的安全意识和安全责任感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安全事故的预防</a:t>
            </a:r>
            <a:endParaRPr lang="zh-CN" altLang="en-US"/>
          </a:p>
        </p:txBody>
      </p:sp>
      <p:sp>
        <p:nvSpPr>
          <p:cNvPr id="104894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定期进行安全检查，及时发现隐患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提高员工安全意识，减少事故发生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规范操作流程，确保生产安全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加强应急演练，提高应对突发事件的能力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安全文化的建设</a:t>
            </a:r>
            <a:endParaRPr lang="zh-CN" altLang="en-US"/>
          </a:p>
        </p:txBody>
      </p:sp>
      <p:sp>
        <p:nvSpPr>
          <p:cNvPr id="104900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培养员工安全意识，提高安全防范能力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建立安全管理制度，规范员工行为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开展安全培训和演练，提高员工应对突发事件的能力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营造安全文化氛围，推动企业安全生产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安全工作的保障</a:t>
            </a:r>
            <a:endParaRPr lang="zh-CN" altLang="en-US"/>
          </a:p>
        </p:txBody>
      </p:sp>
      <p:sp>
        <p:nvSpPr>
          <p:cNvPr id="104906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提高员工安全意识，减少事故发生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保障企业生产安全，稳定运营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增强员工安全技能，提升应急处理能力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促进企业可持续发展，提高竞争力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安全教育培训的内容</a:t>
            </a:r>
            <a:endParaRPr lang="zh-CN" altLang="en-US"/>
          </a:p>
        </p:txBody>
      </p:sp>
      <p:sp>
        <p:nvSpPr>
          <p:cNvPr id="10491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安全生产法律法规</a:t>
            </a:r>
            <a:endParaRPr lang="zh-CN" altLang="en-US"/>
          </a:p>
        </p:txBody>
      </p:sp>
      <p:sp>
        <p:nvSpPr>
          <p:cNvPr id="104914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介绍国家安全生产法律法规和相关政策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强调企业安全生产主体责任和义务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解读安全生产法律法规的重点和难点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探讨如何加强安全生产法律法规的宣传和执行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安全生产规章制度</a:t>
            </a:r>
            <a:endParaRPr lang="zh-CN" altLang="en-US"/>
          </a:p>
        </p:txBody>
      </p:sp>
      <p:sp>
        <p:nvSpPr>
          <p:cNvPr id="104920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安全生产教育培训制度：对新员工、转岗员工进行安全教育培训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员工必须遵守的安全操作规程和作业指导书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安全生产责任制：明确各级管理人员和员工的安全职责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安全检查与隐患排查制度：定期进行安全检查，及时发现和消除隐患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安全操作规程</a:t>
            </a:r>
            <a:endParaRPr lang="zh-CN" altLang="en-US"/>
          </a:p>
        </p:txBody>
      </p:sp>
      <p:sp>
        <p:nvSpPr>
          <p:cNvPr id="104926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介绍安全操作规程的定义和重要性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列举常见的安全操作规程，如机械操作、电气安全等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强调员工必须遵守安全操作规程，确保生产安全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说明违反安全操作规程的后果和处罚措施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应急救援与自救互救</a:t>
            </a:r>
            <a:endParaRPr lang="zh-CN" altLang="en-US"/>
          </a:p>
        </p:txBody>
      </p:sp>
      <p:sp>
        <p:nvSpPr>
          <p:cNvPr id="104932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应急救援：提供紧急情况下对伤病员的救援措施，包括止血、心肺复苏等。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自救互救：培训员工在遇到危险时如何自救和互救，提高员工的安全意识和应对能力。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逃生技能：教授员工如何快速、正确地逃生，包括火灾、地震等紧急情况的逃生方法。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医疗急救：培训员工掌握基本的医疗急救技能，如包扎、骨折固定等，以便在紧急情况下进行初步救治。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安全教育培训的形式</a:t>
            </a:r>
            <a:endParaRPr lang="zh-CN" altLang="en-US"/>
          </a:p>
        </p:txBody>
      </p:sp>
      <p:sp>
        <p:nvSpPr>
          <p:cNvPr id="10493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集中培训</a:t>
            </a:r>
            <a:endParaRPr lang="zh-CN" altLang="en-US"/>
          </a:p>
        </p:txBody>
      </p:sp>
      <p:sp>
        <p:nvSpPr>
          <p:cNvPr id="104941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定义：将员工集中在一起进行安全知识和技能的培训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优点：提高员工的安全意识和技能水平，增强安全意识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适用范围：适用于新员工入职培训、特定岗位培训等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实施方式：通过讲解、演示、案例分析等形式进行培训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https://d.book118.com/948016042014006023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+中文标题</vt:lpstr>
      <vt:lpstr>宋体</vt:lpstr>
      <vt:lpstr>Wingdings</vt:lpstr>
      <vt:lpstr>Office Theme</vt:lpstr>
      <vt:lpstr>守护生命线：全员安全教育培训</vt:lpstr>
      <vt:lpstr>目录</vt:lpstr>
      <vt:lpstr>全员安全教育培训的重要性</vt:lpstr>
      <vt:lpstr>安全意识的培养</vt:lpstr>
      <vt:lpstr>安全事故的预防</vt:lpstr>
      <vt:lpstr>安全文化的建设</vt:lpstr>
      <vt:lpstr>安全工作的保障</vt:lpstr>
      <vt:lpstr>安全教育培训的内容</vt:lpstr>
      <vt:lpstr>安全生产法律法规</vt:lpstr>
      <vt:lpstr>安全生产规章制度</vt:lpstr>
      <vt:lpstr>安全操作规程</vt:lpstr>
      <vt:lpstr>应急救援与自救互救</vt:lpstr>
      <vt:lpstr>安全教育培训的形式</vt:lpstr>
      <vt:lpstr>集中培训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2024-08-29T11:34:51.181</cp:lastPrinted>
  <dcterms:created xsi:type="dcterms:W3CDTF">2024-08-29T03:34:51Z</dcterms:created>
  <dcterms:modified xsi:type="dcterms:W3CDTF">2024-08-29T03:34:53Z</dcterms:modified>
</cp:coreProperties>
</file>