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B5627-E22D-4FCD-B192-E54DA14EF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2B2C1-50DF-4D5D-809C-4E7EE191A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3F708-A393-4EC3-8E31-5F3BC9817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57004-FB06-4688-A91F-F98F86606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760F7-1B82-47D3-9669-212EB2AA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0BA1F-D272-4B14-BDDC-6E63E184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0C1D9-2581-4ED9-848D-E879C6C1B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8BF22-FE39-4A0A-997F-BDC92E334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E8890-9749-4F3F-87E6-49838850D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A2C10-CAAB-4E13-B4BD-2637C6078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72E88-3ED4-46E2-9183-D13BA1153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6104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医院放射诊疗的环境监测与类似事件防范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放射诊疗环境监测概述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类似事件防范策略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环境监测数据分析与应用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类似事件案例分析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保障医护人员和患者安全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医院放射诊疗过程中可能产生放射性污染，对医护人员和患者健康造成潜在威胁。通过环境监测，可以及时发现并控制污染源，保障相关人员安全。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确保诊疗质量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放射诊疗设备的正常运行和准确使用是保障诊疗质量的关键。环境监测可以评估设备性能和环境因素对患者的影响，确保诊疗结果的准确性和可靠性。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遵守法规和标准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国家和地方对医院放射诊疗的环境监测有明确的法规和标准要求。医院需要开展环境监测工作，以遵守相关法规和标准，避免因违规操作而受到处罚。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本次汇报将涵盖医院放射诊疗相关的环境监测项目，包括辐射剂量、放射性物质浓度、设备性能等。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介绍常用的环境监测方法和技术，如辐射剂量测量、放射性物质采样和分析、设备性能检测等。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汇报近期环境监测的结果和数据，分析可能存在的问题和隐患，并提出相应的改进措施和建议。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监测结果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总结过去发生的类似事件和教训，探讨如何加强医院放射诊疗的环境监测和管理工作，以防范类似事件的再次发生。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类似事件防范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放射诊疗环境监测概述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67" r="1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保护医护人员和患者安全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通过监测放射诊疗环境中的辐射水平，可以及时发现潜在的危险，保护医护人员和患者的健康与安全。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确保诊疗质量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放射诊疗设备的正常运行和准确使用对患者的诊疗效果至关重要，环境监测可以确保设备处于良好状态，提供准确的诊疗结果。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医疗机构需要遵守国家和地方有关放射诊疗的法规和标准，环境监测是合规性的重要体现。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包括X射线机、CT机、核医学设备等，这些设备在运行过程中会产生辐射，需要定期监测其辐射剂量和泄漏情况。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放射诊疗场所如X射线室、CT室等，需要监测其辐射水平，确保环境安全。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诊疗场所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医护人员和患者在接受放射诊疗过程中会受到一定的辐射照射，需要监测他们的辐射剂量，确保在安全范围内。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工作人员和患者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设备自检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放射诊疗设备通常具有自检功能，可以定期自动检测设备的辐射剂量和泄漏情况。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定期巡检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医疗机构应安排专业人员定期对放射诊疗设备和场所进行巡检，使用专业仪器测量辐射水平，并记录监测结果。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个人剂量监测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医护人员和患者在接受放射诊疗时应佩戴个人剂量计，用于监测他们受到的辐射剂量。剂量计应定期送交专业机构进行分析和评价。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环境辐射监测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在放射诊疗场所设置固定或移动的辐射监测仪器，实时监测环境中的辐射水平，确保环境安全。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类似事件防范策略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放射诊疗设备故障事件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指放射诊疗设备在运行过程中出现故障，可能导致诊疗中断或患者受到不必要的照射。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放射性污染事件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指放射性物质泄漏或扩散，可能对人员和环境造成危害。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放射源失控事件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指放射源脱离安全控制区域或设备，可能导致人员伤害或环境污染。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事件分类与识别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提高医务人员操作技能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加强医务人员放射诊疗技能培训，提高操作技能水平，减少操作失误导致的风险。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加强放射源安全管理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建立放射源安全管理制度，明确责任人和管理流程，确保放射源始终处于安全控制区域内。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定期检查和维护放射诊疗设备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制定设备检查和维护计划，确保设备处于良好状态，减少故障发生的可能性。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制定应急响应流程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明确应急响应的启动条件、响应流程和责任人，确保在紧急情况下能够迅速启动应急响应。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建立应急救援队伍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组建专业的应急救援队伍，配备必要的应急救援装备和药品，确保在紧急情况下能够及时开展救援工作。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加强应急演练和培训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定期组织应急演练和培训，提高医务人员和应急救援队伍的应急处置能力。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环境监测数据分析与应用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https://d.book118.com/948016104024006030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2024-09-06T09:28:13.693</cp:lastPrinted>
  <dcterms:created xsi:type="dcterms:W3CDTF">2024-09-06T01:28:13Z</dcterms:created>
  <dcterms:modified xsi:type="dcterms:W3CDTF">2024-09-06T01:28:15Z</dcterms:modified>
</cp:coreProperties>
</file>