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DF3438-5F7A-46B8-B67F-6812A9672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D9B545-0780-493C-8A87-79DF4A2A6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F08542-B2E9-401B-9B4A-11348FC67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35F800-F613-4599-B221-264F468BE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901C1D-86B7-4949-BEFC-A83E047046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D83D5A-A335-4868-85E8-2F1A125B24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FDA07F-A071-4B97-B0DE-1D641B6BF6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AC6AC2-670E-4B8B-B6F8-C1A2F5B3E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19C7F-3482-4210-98A3-B6C1F4675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CD50CD-4B74-4951-881E-0D3C52320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6A8D9-3EF7-450D-8273-790B7F336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1614110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药学概论--天然药物化学</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天然药物化学概述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天然药物资源与开发利用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天然药物有效成分与提取分离技术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天然药物制剂工艺与质量控制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天然药物安全性评价与毒理学研究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现代生物技术在天然药物化学中应用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天然药物化学概述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天然药物化学是运用现代科学理论与方法研究天然药物中化学成分的一门科学。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天然药物化学主要研究各种天然药物的化学成分，包括有效成分的结构特点、理化性质、提取分离及结构鉴定等知识，以探索其防病治病的原理，并根据已阐明结构的成分，按植物亲缘关系寻找同类成分，以扩大药用植物资源、发掘新的生物活性成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天然药物化学定义与特点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天然药物化学的发展历史与人类的文明史紧密相连。从古代的神农尝百草，到现代天然药物化学的飞速发展，人类对天然药物的认识和利用不断深化。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随着现代科学技术的进步，天然药物化学的研究领域不断拓宽，研究手段和方法不断更新。目前，天然药物化学已经成为药学领域的重要分支，为新药研发和临床用药提供了重要的科学依据。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0518" r="3051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天然药物化学研究历史与现状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643" r="2764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天然药物化学在药学领域中具有重要地位。它是新药研发的重要源泉，为临床用药提供了丰富的药物资源。同时，天然药物化学的研究成果也为其他药学分支学科的发展提供了有力支持。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然药物化学不仅为药学领域的发展做出了重要贡献，而且在保障人类健康方面也发挥了重要作用。通过对天然药物中化学成分的研究，人们可以更加深入地了解药物的作用机制和疗效，为临床用药提供更加准确、有效的治疗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天然药物化学在药学领域地位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天然药物资源与开发利用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67" r="81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药用植物资源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包括中草药、民族药等，广泛分布于全球各地，具有多种治疗功效。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动物药资源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如昆虫、海洋生物等，含有独特的活性成分，具有重要的药用价值。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矿物药资源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包括各种矿物质和岩石，经过加工后可用于治疗多种疾病。</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天然药物资源种类及分布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面临资源枯竭和生态环境问题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过度开采和不合理利用导致部分天然药物资源濒临枯竭，生态环境受到破坏。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天然药物市场不断扩大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随着人们对健康和自然的关注度提高，天然药物市场需求不断增长。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开发利用技术不断进步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现代科技手段的应用使得天然药物资源的开发利用更加高效、环保。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天然药物资源开发利用现状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通过制定相关法律法规，限制过度开采，保护生态环境和天然药物资源的可持续利用。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保护生态环境，合理利用资源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通过人工种植和养殖技术，扩大药用植物和动物资源的生产规模，满足市场需求。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发展人工种植和养殖技术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加强与国际社会的合作与交流，共同推动天然药物资源的可持续发展。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加强国际合作与交流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可持续发展策略在天然药物开发中应用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天然药物有效成分与提取分离技术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常见有效成分类型及作用机制</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黄酮类</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醌类</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具有抗氧化、抗炎、抗肿瘤等多种生物活性。</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具有抗菌、抗炎、抗肿瘤等作用。</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生物碱类</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苷类</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香豆素类</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具有显著的生理活性，如抗肿瘤、抗心律失常等。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具有降血糖、降血脂、抗病毒等作用。</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具有抗凝血、抗肿瘤等作用。</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溶剂提取法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水蒸气蒸馏法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升华法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色谱分离法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提取分离技术原理与方法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利用不同成分在溶剂中的溶解度不同进行分离。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利用某些成分在一定温度下可直接升华为气体进行分离。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适用于挥发性成分的提取。</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利用不同成分在色谱柱上的吸附能力不同进行分离。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7750" r="7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控制提取温度和时间。</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注意事项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选择合适的提取溶剂和方法。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提取分离过程中注意事项及优化措施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提取分离过程中注意事项及优化措施</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优化措施</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采用多种提取技术联用，提高提取效率。</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避免有效成分的损失和破坏。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提取分离过程中注意事项及优化措施</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利用现代分析技术对提取过程进行监控和优化。</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对提取液进行浓缩和干燥，提高产品纯度。</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https://d.book118.com/948016141105006042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2024-09-21T20:55:44.146</cp:lastPrinted>
  <dcterms:created xsi:type="dcterms:W3CDTF">2024-09-21T12:55:44Z</dcterms:created>
  <dcterms:modified xsi:type="dcterms:W3CDTF">2024-09-21T12:55:46Z</dcterms:modified>
</cp:coreProperties>
</file>