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F0C54-BB73-49F3-BC7E-A5AF0A77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2797F-33A9-4510-81AA-64BB3E6C2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3099A-E0CE-41BB-927E-FC14AA9E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C98D5-0FD5-4DE0-8872-0B3A219A9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97234-8200-4F42-84B3-ED2DEFE7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61EBF-7115-4B57-8B89-06F85EDA9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FA803-B564-47D7-9AAF-B63FFBCE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7331D-5824-4D54-9889-D1E779C1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CE8C3-C563-47DC-A0BE-4D4632B9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C54D0-AE44-4336-A2E0-9B8322696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C153-1910-4181-BDF3-8409A526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0042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2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建筑模板在寒冷季节的正确使用与存放</a:t>
            </a:r>
            <a:endParaRPr lang="en-US" sz="42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建筑模板在寒冷季节的正确使用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建筑模板在寒冷季节的存放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建筑模板在寒冷季节的常见问题及解决方案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在寒冷季节，由于温度低、湿度大等特点，建筑模板容易受到损坏，影响其使用寿命。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建筑模板是现代建筑施工中常用的工具，主要用于混凝土浇筑前的模型制作。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-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-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寒冷季节对建筑模板的影响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低温导致模板材料变脆，容易开裂或折断。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湿度增大，模板容易受潮，导致变形、膨胀等问题。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施工环境恶劣，如冰雪覆盖、大风等，增加了模板使用的难度和安全隐患。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建筑模板在寒冷季节的正确使用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选择耐寒性较好的建筑模板，如采用特殊材料或经过特殊处理的模板，以确保在寒冷环境下不易开裂或变形。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耐寒性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选择质量可靠、品牌知名度较高的建筑模板，以确保其强度、韧性和稳定性。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质量保证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选择合适的建筑模板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在安装前对建筑模板进行预热处理，以减少因温差引起的收缩和变形。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预热处理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按照施工规范进行安装，确保模板平整、稳固，避免出现倾斜或松动。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规范安装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在关键部位增加固定点或采用特殊固定方式，以增强模板的稳定性。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加强固定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建筑模板的安装与固定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定期对建筑模板进行检查，发现开裂、变形等问题及时进行处理。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防潮防尘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合理使用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保持建筑模板的清洁，避免潮湿和尘土的侵蚀，延长其使用寿命。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避免过度弯曲、撞击等不当使用，以免造成损坏。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建筑模板的保养与维护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建筑模板在寒冷季节的存放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https://d.book118.com/948020042016006032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2024-09-09T09:25:44.475</cp:lastPrinted>
  <dcterms:created xsi:type="dcterms:W3CDTF">2024-09-09T01:25:44Z</dcterms:created>
  <dcterms:modified xsi:type="dcterms:W3CDTF">2024-09-09T01:25:46Z</dcterms:modified>
</cp:coreProperties>
</file>