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AD739-D2AA-452D-AD5E-D615E44BF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D7DD3-A44E-4B6B-BE27-CA6736D0C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ADD49-ACD1-4D0C-A806-758777E3B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65F5D-3DB3-48E7-ADC8-DAECD8FB8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B17E05-8D29-4C90-922E-210A27569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4D03D2-69C5-4C1F-BB45-10CC377DD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35CC10-F6B3-4B54-96AC-B36A8717F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06A88-44F2-40AF-98E8-10E9FE24C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099E5-C9BA-4E5C-BAB1-FF59B8365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9A07A-DD33-46CE-B000-2E5072D0F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5DBDF-013A-4492-A653-B28FF35E0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2112401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居家护理的经验分享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特殊情况居家护理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居家护理常见问题解答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1" b="26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居家护理是指在家庭环境中进行的护理活动，包括日常生活照顾、病情观察、康复训练等。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居家护理对于需要长期照顾的慢性疾病患者、老年人、残疾人等群体尤为重要，能够提高生活质量，减轻家庭负担。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分享居家护理的经验和技巧，帮助大家更好地照顾家人和自我管理。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探讨居家护理中遇到的问题和解决方案，促进交流与学习。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居家护理是指在家庭环境下，为需要照顾的人提供的医疗或日常生活照顾服务。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居家护理服务可以涵盖医疗护理、康复训练、生活照顾等多个方面。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居家护理的目标是帮助需要照顾的人在家庭环境中获得安全、舒适和有尊严的生活。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减轻家庭成员的照顾负担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通过专业的居家护理服务，家庭成员可以得到必要的支持和帮助，从而减轻他们的照顾负担。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提高被照顾者的生活质量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在家庭环境中接受护理，被照顾者可以保持熟悉的生活环境，同时得到专业的护理服务，从而提高他们的生活质量。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降低医疗成本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居家护理可以降低医疗机构和康复中心的成本，同时减少不必要的住院和急诊就诊，从而减轻医疗体系的负担。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日常生活的照顾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居家护理的服务内容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包括饮食、穿衣、洗漱、如厕等方面的照顾。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根据被照顾者的具体情况，提供适当的康复训练，帮助他们恢复身体功能。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包括定期测量体温、血压、血糖等生理指标，以及给予药物治疗和伤口护理等。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提供心理支持和疏导，帮助被照顾者和家庭成员缓解焦虑、抑郁等情绪问题。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居家护理经验分享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定期打扫卫生，保持室内空气流通，有助于减少细菌和病毒的滋生。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婴幼儿和老年人需要特别关注口腔卫生，定期刷牙、漱口，保持口腔清洁。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注意个人卫生，勤洗澡、换洗衣物，保持皮肤清洁干燥，避免皮肤感染。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保证摄入足够的蛋白质、脂肪、碳水化合物、维生素和矿物质，多吃新鲜蔬菜和水果。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减少盐、糖的摄入，避免食用高热量、高脂肪、高糖分的食物。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控制盐糖摄入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保证每天足够的水分摄入，有助于维持身体正常代谢。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https://d.book118.com/948021124011006047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2024-09-28T05:14:13.966</cp:lastPrinted>
  <dcterms:created xsi:type="dcterms:W3CDTF">2024-09-27T21:14:13Z</dcterms:created>
  <dcterms:modified xsi:type="dcterms:W3CDTF">2024-09-27T21:14:15Z</dcterms:modified>
</cp:coreProperties>
</file>