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4DC3F-2BC3-4941-AC92-A8A6EBF3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85648-4612-4C48-B0ED-D097715B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1D123-F6B1-40D1-A99E-989DE33F3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30F0B-594A-42B6-BBCA-61931665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C0157-2981-4B71-A3BD-5D603885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62E82-E0AB-497D-BEED-8AAF766D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CDB34F-600B-45A6-BB86-21FEC7453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27F22-8BB0-413C-B267-4888CA27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F4846-282B-44DB-B605-8AF65498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E5AA6-EB86-4EA2-B152-ED8C3BA0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E3F31-2572-4CC1-9094-E539273A6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2031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教育机构风险识别与防范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教育机构面临的主要风险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风险应对与处置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案例分析：某教育机构风险识别与防范实践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57" b="1995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识别教育机构面临的各种风险，包括财务风险、运营风险、法律风险等。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分析风险产生的原因和可能带来的后果，为教育机构提供风险防范的建议和措施。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促进教育机构的稳健发展，保障学生和家长的权益，提高教育质量和水平。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本报告主要针对教育机构的风险识别和防范进行阐述。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汇报内容包括教育机构面临的主要风险、风险产生的原因、可能带来的后果以及相应的防范措施。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汇报范围不涉及具体的教育机构名称和案例，仅提供一般性的分析和建议。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教育机构面临的主要风险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09" b="2100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生源不足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由于市场竞争加剧、品牌形象不佳、营销策略不当等原因导致生源数量不足。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生源质量下降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为了追求生源数量而忽视生源质量，导致招收的学生学习能力、综合素质等方面不达标。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为了吸引生源，进行夸大其词或虚假的宣传，导致学生或家长产生误解，进而引发纠纷。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19" b="201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教师数量不足、教学水平不高、教学经验不足等导致教学质量下降。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教学内容与方法不当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教学内容陈旧、教学方法落后、不符合学生实际需求等导致教学效果不佳。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考试舞弊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考试管理不严格，出现泄题、替考等舞弊行为，严重影响教学评价的公正性和客观性。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由于学费收入减少、运营成本增加等原因导致资金流紧张，影响机构的正常运转。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财务管理不规范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投资失败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财务管理制度不健全、财务透明度不够、存在违规操作等导致财务风险增加。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对外投资失误或失败，导致资金损失，进一步加剧财务风险。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法律合规风险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违反法律法规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违反教育法、民办教育促进法等相关法律法规，受到行政处罚或法律制裁。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与合作方、教师或学生等签订的合同存在漏洞或违约行为，引发法律纠纷。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知识产权保护不力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侵犯他人知识产权或自身知识产权受到侵犯，造成经济损失和声誉损害。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通过集思广益的方式，让参与者自由发表意见，互相启发，从而识别出潜在的风险。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采用匿名方式，征求专家意见，经过反复征询、归纳、修改，最后汇总成专家基本一致的看法，作为识别的结果。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通过对业务流程的梳理和分析，识别出流程中可能存在的风险点。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历史资料分析法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通过对历史资料的研究和分析，发现曾经发生过的风险事件，从而预测未来可能发生的风险。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将风险事件发生的可能性和后果严重程度分别进行评估，并在矩阵中进行定位，以直观展示风险的大小。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风险登记册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详细记录已识别的风险信息，包括风险名称、描述、类别、发生可能性、后果严重程度、应对措施等。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风险热力图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利用热力图技术，将风险在地理空间或业务流程上进行可视化展示，帮助管理者快速了解风险分布情况。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风险仪表盘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通过仪表盘的形式，实时展示关键风险指标的变化情况，为决策者提供及时的风险信息。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https://d.book118.com/948022031136006036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2024-09-16T11:16:49.038</cp:lastPrinted>
  <dcterms:created xsi:type="dcterms:W3CDTF">2024-09-16T03:16:49Z</dcterms:created>
  <dcterms:modified xsi:type="dcterms:W3CDTF">2024-09-16T03:16:51Z</dcterms:modified>
</cp:coreProperties>
</file>