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4A227E-1333-440F-AA15-F7D3DE2D6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46AB94-690A-4D31-9692-D97199463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2F1B3B-D0C7-4493-94AC-970032066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A6457A-2405-470E-81EE-9F6FEC4183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88E652-8BE5-45C4-B000-17D7749757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2E3BCE-BB2D-444C-9431-624727B8CD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641AED-6EC4-4ECF-9E1C-6CE27872BE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BEE6AA-A15B-4705-917A-CEDB0F4FA7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85E1E7-75C8-4E99-8395-8DEE0385F9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AB3C1E-F7B8-4FDE-B227-86DFE8AD6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4B53A1-4664-4F43-843A-ED910D79B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23005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大客户营销管理策略对企业盈利能力的影响与提升</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大客户营销管理策略概述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大客户营销管理策略对企业盈利能力的影响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大客户营销管理策略的实践与案例分析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大客户营销管理策略的挑战与对策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485" r="248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市场竞争日益激烈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随着全球化进程的加速和市场竞争的日益激烈，大客户资源成为企业争夺的焦点，大客户营销管理策略对企业盈利能力的影响愈发显著。</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客户需求多样化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大客户通常具有更高的购买力和更广泛的市场影响力，其需求也呈现出多样化和个性化的特点，需要企业制定针对性的营销管理策略。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营销策略转型升级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传统的营销策略已难以满足大客户的需求，企业需要转型升级营销策略，提升大客户满意度和忠诚度，进而提升企业盈利能力。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417" r="2141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探究大客户营销管理策略对企业盈利能力的影响机制，为企业制定有效的大客户营销管理策略提供理论支持和实践指导。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大客户营销管理策略如何影响企业盈利能力？不同行业和不同规模的企业在大客户营销管理策略上是否存在差异？如何优化大客户营销管理策略以提升企业盈利能力？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研究方法与框架</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文献综述法</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通过梳理国内外相关文献，总结大客户营销管理策略的理论基础和实践经验。</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案例分析法</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选取不同行业和不同规模的企业作为案例研究对象，深入剖析其大客户营销管理策略的实施过程、成效及存在的问题。</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实证分析法</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运用统计分析和计量经济学方法，对收集的数据进行实证分析，揭示大客户营销管理策略对企业盈利能力的影响程度和路径。</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研究框架</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构建包括理论构建、案例分析和实证分析在内的研究框架，确保研究的系统性和科学性。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大客户营销管理策略概述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9754" r="2975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大客户通常指的是对企业的产品或服务需求量大、购买力强、影响力广泛的客户。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大客户往往具有采购集中、决策周期长、服务要求高、价格敏感等特点。</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504" b="1550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大客户是企业的重要收入来源，通过有效的大客户营销管理，可以提高客户满意度和忠诚度，进而提升企业的盈利能力。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大客户往往对产品和服务有更高的要求，通过满足大客户的需求，可以推动企业不断提升自身的产品质量和服务水平，从而增强企业的竞争力。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大客户营销管理的重要性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增强企业竞争力</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提升企业盈利能力</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626" r="13626"/>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通过对客户进行识别和分类，找出对企业盈利贡献最大的大客户群体，为后续的管理策略制定提供依据。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客户识别与分类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针对不同类型的大客户，制定个性化的营销策略，包括产品定制、价格策略、促销手段等，以满足不同客户的需求。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个性化营销策略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建立并维护良好的客户关系，包括定期的客户沟通、投诉处理、满意度调查等，以提高客户满意度和忠诚度。</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客户关系管理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组建专业的营销团队，通过培训和实践不断提升团队成员的专业素养和服务水平，为客户提供更加优质的服务。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营销团队建设</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大客户营销管理策略的核心内容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大客户营销管理策略对企业盈利能力的影响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扩大销售规模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通过针对大客户的个性化营销策略，企业可以吸引更多的大客户，从而扩大销售规模，提高市场占有率。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增强市场影响力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大客户往往在行业内具有较高的地位和影响力，与大客户建立长期稳定的合作关系有助于提升企业的市场地位和知名度。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提升企业市场份额</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739" r="2573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提升品牌形象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与大客户的合作有助于提升企业的品牌形象，因为大客户通常会对合作伙伴进行严格的筛选和评估。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强化品牌传播</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大客户的采购和使用行为往往会引起行业的关注和效仿，从而有助于企业品牌的传播和推广。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增强企业品牌竞争力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促进企业产品创新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推动产品升级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大客户的需求往往更加专业和高端，为了满足大客户的需求，企业需要不断进行产品升级和创新。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引领行业趋势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与大客户的合作有助于企业把握市场趋势和行业动态，从而在产品创新方面保持领先地位。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提升服务质量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针对大客户的个性化服务可以提升大客户的满意度，进而提升企业的整体客户满意度。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建立长期合作关系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通过提供优质的服务和产品，企业可以与大客户建立长期稳定的合作关系，从而提高客户的忠诚度。这种长期合作关系不仅有助于企业稳定收入来源，还能为企业带来更多的业务机会和口碑传播。</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提高企业客户满意度和忠诚度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https://d.book118.com/948023005006006035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2024-09-13T17:02:29.030</cp:lastPrinted>
  <dcterms:created xsi:type="dcterms:W3CDTF">2024-09-13T09:02:29Z</dcterms:created>
  <dcterms:modified xsi:type="dcterms:W3CDTF">2024-09-13T09:02:31Z</dcterms:modified>
</cp:coreProperties>
</file>