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3F8933-D895-48E9-97D0-16B0B2F237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8198DE-F86B-467A-9A20-89731D6BF7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BED105-2D36-40F5-936A-87B71F371C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A67C61-10F1-4B98-954D-E1848AB7DE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1B0F1DB-2146-4ECA-B335-7040520D8B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0069B39-A220-465E-84E3-91357A0C6C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D7A4CA9-4982-4CCD-8228-4E7D1CE292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735656-0208-4C57-8F53-9AE02A6901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49464A-8BBE-4645-9242-67F5BF0001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B4AA48-BE81-4998-ADF9-9F76EA0107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E13FB3-9D08-4F74-B266-5AFCA4A4E7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8023032066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《哈尔滨火灾案例》ppt课件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案例背景介绍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火灾应急处理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案例总结与反思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案例背景介绍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XXXX年XX月XX日XX时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哈尔滨市XX区XX街道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地点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电气线路故障引发火灾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原因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火灾发生时间、地点及原因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070" r="3307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015" r="1501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火灾面积约为XX平方米，共有XX栋建筑被烧毁。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规模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共有XX人死亡，XX人受伤，其中XX人伤势严重。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伤亡情况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火灾规模及伤亡情况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救援措施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消防部门迅速出动，调集周边消防力量赶赴现场，同时启动应急预案，组织公安、医疗等部门参与救援。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救援效果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经过近XX小时的奋战，火势得到控制，救援人员成功救出XX名被困人员。此次火灾事故引起了社会广泛关注，政府相关部门对火灾原因展开调查，并对相关责任人进行处理。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救援措施及效果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火灾案例分析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建筑结构复杂、布局不合理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哈尔滨火灾案例中的建筑物多为老旧建筑，其结构复杂，存在大量木质结构，且布局不合理，导致火势迅速蔓延。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建筑结构及布局分析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蔓延途径多、速度快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火灾发生后，火势通过窗户、门、走廊等途径迅速蔓延，同时由于建筑结构复杂、布局不合理，火势蔓延速度非常快，给灭火工作带来极大困难。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火势蔓延途径分析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消防设施不足、救援力量有限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火灾现场的消防设施不足，缺乏足够的灭火器材和设备，同时救援力量有限，无法及时控制火势。此外，火灾发生时正值深夜，人员疏散难度大，也增加了救援的难度。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消防设施及救援力量分析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火灾预防措施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https://d.book118.com/948023032066006027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2024-09-05T10:05:43.054</cp:lastPrinted>
  <dcterms:created xsi:type="dcterms:W3CDTF">2024-09-05T02:05:43Z</dcterms:created>
  <dcterms:modified xsi:type="dcterms:W3CDTF">2024-09-05T02:05:44Z</dcterms:modified>
</cp:coreProperties>
</file>