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0E86F-5BDA-49AD-A681-71F075D61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F8C8C-12D3-4D35-9236-7C2A261E8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155C1-1EDF-49AA-9F8B-F211FA456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19BF4-1A21-466E-8148-DBC22B81F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ACEAAE-6451-4BA5-9ADB-AC815BFA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DD354-1D51-433B-A888-E14025A47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11F8D-EE56-4578-951A-2B486254F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5A5FD-BD3A-494D-8719-ABBDA80A3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87622-60CA-4AEF-B31D-F30459CB7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69C3C-AA43-4BBF-A0DD-E7654D678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84579-84F8-4C7A-A41D-3339738D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3052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整体护理的书写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未来整体护理的发展趋势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整体护理是一种以病人为中心，以现代护理观为指导，以护理程序为基础框架，把护理程序系统化地运用到临床业务和护理管理中去的护理模式。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整体护理强调以病人为中心，注重病人的生理、心理、社会和文化等多方面的需求，提供全面的、个性化的护理服务。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整体护理强调护理服务的整体性，关注病人的全面需求，包括生理、心理、社会和文化等方面。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整体护理以病人为中心，将病人的需求和利益放在首位，为病人提供全面、个性化的护理服务。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整体护理以护理程序为基础框架，通过系统化的护理评估、诊断、计划、实施和评价，为病人提供科学、有效的护理服务。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整体护理起源于20世纪70年代的美国，后来逐渐传播到世界各地。在中国，整体护理的引入和发展可以追溯到20世纪90年代。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随着医学模式的转变和人们对健康需求的提高，整体护理在临床实践中得到了广泛应用和推广。未来，随着医疗技术的不断进步和人们对健康需求的不断提高，整体护理将继续发展并不断完善。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整体护理的书写规范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书写格式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整体护理的书写格式应统一，包括标题、正文、结尾等部分，使内容结构清晰、易于阅读。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正文应使用易于阅读的字体和字号，如宋体、楷体、黑体等，字号大小应适中。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行间距和段落间距应适当，以保持整体美观和易读性。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统一格式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字体和字号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行间距和段落间距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书写内容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书写内容应全面覆盖患者的病情状况、护理措施、治疗效果等方面的信息，为医疗和护理工作提供全面的参考。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对于重要的病情变化、紧急处理、特殊护理等重要信息，应重点突出，以便于医护人员快速了解和处理。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整体护理的书写内容应准确记录患者的病情、治疗、护理等方面的信息，确保信息的真实性和可靠性。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条理清晰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核对无误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书写技巧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在书写过程中应使用专业术语，以确保信息的准确性和规范性。同时，应注意避免使用过于生僻或难以理解的词汇。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书写时应条理清晰，按照一定的逻辑顺序组织内容，使读者能够快速理解患者的病情和治疗过程。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整体护理的书写语言应简练明了，避免过多的修饰和冗长的句子，以提高阅读效率。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在书写完毕后，应仔细核对内容，确保没有遗漏或错误的信息，以保证信息的准确性和可靠性。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https://d.book118.com/948023052013006044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2024-09-23T22:47:24.001</cp:lastPrinted>
  <dcterms:created xsi:type="dcterms:W3CDTF">2024-09-23T14:47:24Z</dcterms:created>
  <dcterms:modified xsi:type="dcterms:W3CDTF">2024-09-23T14:47:25Z</dcterms:modified>
</cp:coreProperties>
</file>