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46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00" Type="http://schemas.openxmlformats.org/officeDocument/2006/relationships/tags" Target="../tags/tag191.xml" /><Relationship Id="rId101" Type="http://schemas.openxmlformats.org/officeDocument/2006/relationships/tags" Target="../tags/tag192.xml" /><Relationship Id="rId102" Type="http://schemas.openxmlformats.org/officeDocument/2006/relationships/tags" Target="../tags/tag193.xml" /><Relationship Id="rId103" Type="http://schemas.openxmlformats.org/officeDocument/2006/relationships/tags" Target="../tags/tag194.xml" /><Relationship Id="rId104" Type="http://schemas.openxmlformats.org/officeDocument/2006/relationships/tags" Target="../tags/tag195.xml" /><Relationship Id="rId105" Type="http://schemas.openxmlformats.org/officeDocument/2006/relationships/tags" Target="../tags/tag196.xml" /><Relationship Id="rId106" Type="http://schemas.openxmlformats.org/officeDocument/2006/relationships/tags" Target="../tags/tag197.xml" /><Relationship Id="rId107" Type="http://schemas.openxmlformats.org/officeDocument/2006/relationships/tags" Target="../tags/tag198.xml" /><Relationship Id="rId108" Type="http://schemas.openxmlformats.org/officeDocument/2006/relationships/tags" Target="../tags/tag199.xml" /><Relationship Id="rId109" Type="http://schemas.openxmlformats.org/officeDocument/2006/relationships/tags" Target="../tags/tag200.xml" /><Relationship Id="rId11" Type="http://schemas.openxmlformats.org/officeDocument/2006/relationships/tags" Target="../tags/tag102.xml" /><Relationship Id="rId110" Type="http://schemas.openxmlformats.org/officeDocument/2006/relationships/tags" Target="../tags/tag201.xml" /><Relationship Id="rId111" Type="http://schemas.openxmlformats.org/officeDocument/2006/relationships/tags" Target="../tags/tag202.xml" /><Relationship Id="rId112" Type="http://schemas.openxmlformats.org/officeDocument/2006/relationships/image" Target="../media/image1.png" /><Relationship Id="rId113" Type="http://schemas.openxmlformats.org/officeDocument/2006/relationships/tags" Target="../tags/tag203.xml" /><Relationship Id="rId114" Type="http://schemas.openxmlformats.org/officeDocument/2006/relationships/image" Target="../media/image2.png" /><Relationship Id="rId115" Type="http://schemas.openxmlformats.org/officeDocument/2006/relationships/tags" Target="../tags/tag204.xml" /><Relationship Id="rId116" Type="http://schemas.openxmlformats.org/officeDocument/2006/relationships/image" Target="../media/image3.png" /><Relationship Id="rId117" Type="http://schemas.openxmlformats.org/officeDocument/2006/relationships/tags" Target="../tags/tag205.xml" /><Relationship Id="rId118" Type="http://schemas.openxmlformats.org/officeDocument/2006/relationships/tags" Target="../tags/tag206.xml" /><Relationship Id="rId119" Type="http://schemas.openxmlformats.org/officeDocument/2006/relationships/image" Target="../media/image4.png" /><Relationship Id="rId12" Type="http://schemas.openxmlformats.org/officeDocument/2006/relationships/tags" Target="../tags/tag103.xml" /><Relationship Id="rId120" Type="http://schemas.openxmlformats.org/officeDocument/2006/relationships/tags" Target="../tags/tag207.xml" /><Relationship Id="rId121" Type="http://schemas.openxmlformats.org/officeDocument/2006/relationships/image" Target="../media/image5.png" /><Relationship Id="rId122" Type="http://schemas.openxmlformats.org/officeDocument/2006/relationships/tags" Target="../tags/tag208.xml" /><Relationship Id="rId123" Type="http://schemas.openxmlformats.org/officeDocument/2006/relationships/image" Target="../media/image6.png" /><Relationship Id="rId124" Type="http://schemas.openxmlformats.org/officeDocument/2006/relationships/tags" Target="../tags/tag209.xml" /><Relationship Id="rId125" Type="http://schemas.openxmlformats.org/officeDocument/2006/relationships/tags" Target="../tags/tag210.xml" /><Relationship Id="rId126" Type="http://schemas.openxmlformats.org/officeDocument/2006/relationships/tags" Target="../tags/tag211.xml" /><Relationship Id="rId127" Type="http://schemas.openxmlformats.org/officeDocument/2006/relationships/tags" Target="../tags/tag212.xml" /><Relationship Id="rId128" Type="http://schemas.openxmlformats.org/officeDocument/2006/relationships/tags" Target="../tags/tag213.xml" /><Relationship Id="rId129" Type="http://schemas.openxmlformats.org/officeDocument/2006/relationships/tags" Target="../tags/tag214.xml" /><Relationship Id="rId13" Type="http://schemas.openxmlformats.org/officeDocument/2006/relationships/tags" Target="../tags/tag104.xml" /><Relationship Id="rId130" Type="http://schemas.openxmlformats.org/officeDocument/2006/relationships/image" Target="../media/image7.jpeg" /><Relationship Id="rId131" Type="http://schemas.openxmlformats.org/officeDocument/2006/relationships/slideMaster" Target="../slideMasters/slideMaster2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tags" Target="../tags/tag139.xml" /><Relationship Id="rId49" Type="http://schemas.openxmlformats.org/officeDocument/2006/relationships/tags" Target="../tags/tag140.xml" /><Relationship Id="rId5" Type="http://schemas.openxmlformats.org/officeDocument/2006/relationships/tags" Target="../tags/tag96.xml" /><Relationship Id="rId50" Type="http://schemas.openxmlformats.org/officeDocument/2006/relationships/tags" Target="../tags/tag141.xml" /><Relationship Id="rId51" Type="http://schemas.openxmlformats.org/officeDocument/2006/relationships/tags" Target="../tags/tag142.xml" /><Relationship Id="rId52" Type="http://schemas.openxmlformats.org/officeDocument/2006/relationships/tags" Target="../tags/tag143.xml" /><Relationship Id="rId53" Type="http://schemas.openxmlformats.org/officeDocument/2006/relationships/tags" Target="../tags/tag144.xml" /><Relationship Id="rId54" Type="http://schemas.openxmlformats.org/officeDocument/2006/relationships/tags" Target="../tags/tag145.xml" /><Relationship Id="rId55" Type="http://schemas.openxmlformats.org/officeDocument/2006/relationships/tags" Target="../tags/tag146.xml" /><Relationship Id="rId56" Type="http://schemas.openxmlformats.org/officeDocument/2006/relationships/tags" Target="../tags/tag147.xml" /><Relationship Id="rId57" Type="http://schemas.openxmlformats.org/officeDocument/2006/relationships/tags" Target="../tags/tag148.xml" /><Relationship Id="rId58" Type="http://schemas.openxmlformats.org/officeDocument/2006/relationships/tags" Target="../tags/tag149.xml" /><Relationship Id="rId59" Type="http://schemas.openxmlformats.org/officeDocument/2006/relationships/tags" Target="../tags/tag150.xml" /><Relationship Id="rId6" Type="http://schemas.openxmlformats.org/officeDocument/2006/relationships/tags" Target="../tags/tag97.xml" /><Relationship Id="rId60" Type="http://schemas.openxmlformats.org/officeDocument/2006/relationships/tags" Target="../tags/tag151.xml" /><Relationship Id="rId61" Type="http://schemas.openxmlformats.org/officeDocument/2006/relationships/tags" Target="../tags/tag152.xml" /><Relationship Id="rId62" Type="http://schemas.openxmlformats.org/officeDocument/2006/relationships/tags" Target="../tags/tag153.xml" /><Relationship Id="rId63" Type="http://schemas.openxmlformats.org/officeDocument/2006/relationships/tags" Target="../tags/tag154.xml" /><Relationship Id="rId64" Type="http://schemas.openxmlformats.org/officeDocument/2006/relationships/tags" Target="../tags/tag155.xml" /><Relationship Id="rId65" Type="http://schemas.openxmlformats.org/officeDocument/2006/relationships/tags" Target="../tags/tag156.xml" /><Relationship Id="rId66" Type="http://schemas.openxmlformats.org/officeDocument/2006/relationships/tags" Target="../tags/tag157.xml" /><Relationship Id="rId67" Type="http://schemas.openxmlformats.org/officeDocument/2006/relationships/tags" Target="../tags/tag158.xml" /><Relationship Id="rId68" Type="http://schemas.openxmlformats.org/officeDocument/2006/relationships/tags" Target="../tags/tag159.xml" /><Relationship Id="rId69" Type="http://schemas.openxmlformats.org/officeDocument/2006/relationships/tags" Target="../tags/tag160.xml" /><Relationship Id="rId7" Type="http://schemas.openxmlformats.org/officeDocument/2006/relationships/tags" Target="../tags/tag98.xml" /><Relationship Id="rId70" Type="http://schemas.openxmlformats.org/officeDocument/2006/relationships/tags" Target="../tags/tag161.xml" /><Relationship Id="rId71" Type="http://schemas.openxmlformats.org/officeDocument/2006/relationships/tags" Target="../tags/tag162.xml" /><Relationship Id="rId72" Type="http://schemas.openxmlformats.org/officeDocument/2006/relationships/tags" Target="../tags/tag163.xml" /><Relationship Id="rId73" Type="http://schemas.openxmlformats.org/officeDocument/2006/relationships/tags" Target="../tags/tag164.xml" /><Relationship Id="rId74" Type="http://schemas.openxmlformats.org/officeDocument/2006/relationships/tags" Target="../tags/tag165.xml" /><Relationship Id="rId75" Type="http://schemas.openxmlformats.org/officeDocument/2006/relationships/tags" Target="../tags/tag166.xml" /><Relationship Id="rId76" Type="http://schemas.openxmlformats.org/officeDocument/2006/relationships/tags" Target="../tags/tag167.xml" /><Relationship Id="rId77" Type="http://schemas.openxmlformats.org/officeDocument/2006/relationships/tags" Target="../tags/tag168.xml" /><Relationship Id="rId78" Type="http://schemas.openxmlformats.org/officeDocument/2006/relationships/tags" Target="../tags/tag169.xml" /><Relationship Id="rId79" Type="http://schemas.openxmlformats.org/officeDocument/2006/relationships/tags" Target="../tags/tag170.xml" /><Relationship Id="rId8" Type="http://schemas.openxmlformats.org/officeDocument/2006/relationships/tags" Target="../tags/tag99.xml" /><Relationship Id="rId80" Type="http://schemas.openxmlformats.org/officeDocument/2006/relationships/tags" Target="../tags/tag171.xml" /><Relationship Id="rId81" Type="http://schemas.openxmlformats.org/officeDocument/2006/relationships/tags" Target="../tags/tag172.xml" /><Relationship Id="rId82" Type="http://schemas.openxmlformats.org/officeDocument/2006/relationships/tags" Target="../tags/tag173.xml" /><Relationship Id="rId83" Type="http://schemas.openxmlformats.org/officeDocument/2006/relationships/tags" Target="../tags/tag174.xml" /><Relationship Id="rId84" Type="http://schemas.openxmlformats.org/officeDocument/2006/relationships/tags" Target="../tags/tag175.xml" /><Relationship Id="rId85" Type="http://schemas.openxmlformats.org/officeDocument/2006/relationships/tags" Target="../tags/tag176.xml" /><Relationship Id="rId86" Type="http://schemas.openxmlformats.org/officeDocument/2006/relationships/tags" Target="../tags/tag177.xml" /><Relationship Id="rId87" Type="http://schemas.openxmlformats.org/officeDocument/2006/relationships/tags" Target="../tags/tag178.xml" /><Relationship Id="rId88" Type="http://schemas.openxmlformats.org/officeDocument/2006/relationships/tags" Target="../tags/tag179.xml" /><Relationship Id="rId89" Type="http://schemas.openxmlformats.org/officeDocument/2006/relationships/tags" Target="../tags/tag180.xml" /><Relationship Id="rId9" Type="http://schemas.openxmlformats.org/officeDocument/2006/relationships/tags" Target="../tags/tag100.xml" /><Relationship Id="rId90" Type="http://schemas.openxmlformats.org/officeDocument/2006/relationships/tags" Target="../tags/tag181.xml" /><Relationship Id="rId91" Type="http://schemas.openxmlformats.org/officeDocument/2006/relationships/tags" Target="../tags/tag182.xml" /><Relationship Id="rId92" Type="http://schemas.openxmlformats.org/officeDocument/2006/relationships/tags" Target="../tags/tag183.xml" /><Relationship Id="rId93" Type="http://schemas.openxmlformats.org/officeDocument/2006/relationships/tags" Target="../tags/tag184.xml" /><Relationship Id="rId94" Type="http://schemas.openxmlformats.org/officeDocument/2006/relationships/tags" Target="../tags/tag185.xml" /><Relationship Id="rId95" Type="http://schemas.openxmlformats.org/officeDocument/2006/relationships/tags" Target="../tags/tag186.xml" /><Relationship Id="rId96" Type="http://schemas.openxmlformats.org/officeDocument/2006/relationships/tags" Target="../tags/tag187.xml" /><Relationship Id="rId97" Type="http://schemas.openxmlformats.org/officeDocument/2006/relationships/tags" Target="../tags/tag188.xml" /><Relationship Id="rId98" Type="http://schemas.openxmlformats.org/officeDocument/2006/relationships/tags" Target="../tags/tag189.xml" /><Relationship Id="rId99" Type="http://schemas.openxmlformats.org/officeDocument/2006/relationships/tags" Target="../tags/tag19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9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5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26.xml" /><Relationship Id="rId3" Type="http://schemas.openxmlformats.org/officeDocument/2006/relationships/image" Target="../media/image8.png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0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6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4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FCF2427-27EE-4352-9F70-05EFE10E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4114327-5DD7-4256-A7AA-DB06AB202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921BF4C-9CF4-4032-BFEF-8B22DAA12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9AF222D-F73D-4391-A832-EB45EDBAE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41B7B928-A4EE-4649-8ECF-C2F34D80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E0CE5E65-905A-4EAF-A8CA-4A82DB7B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6633B44-2CE4-4E72-B03C-9BF0FF10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302CE1F-960F-44C9-BEDA-111373806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5A36D45-CACB-4D06-9CD3-A058DB6A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948A678-41EB-490C-BDED-67F8A9071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457839A-F7D2-406A-B40C-6121F13F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2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0" y="0"/>
            <a:ext cx="6096000" cy="6858000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135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5" name="AutoShape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14400" y="990600"/>
            <a:ext cx="69088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zh-CN" sz="1350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+mn-cs"/>
            </a:endParaRPr>
          </a:p>
        </p:txBody>
      </p:sp>
      <p:sp>
        <p:nvSpPr>
          <p:cNvPr id="9" name="AutoShape 12">
            <a:hlinkClick action="ppaction://hlinkshowjump?jump=lastslideviewed" highlightClick="1"/>
          </p:cNvPr>
          <p:cNvSpPr>
            <a:spLocks noChangeAspect="1" noChangeArrowheads="1"/>
          </p:cNvSpPr>
          <p:nvPr>
            <p:custDataLst>
              <p:tags r:id="rId4"/>
            </p:custDataLst>
          </p:nvPr>
        </p:nvSpPr>
        <p:spPr bwMode="auto">
          <a:xfrm rot="5400000" flipH="1">
            <a:off x="186531" y="75406"/>
            <a:ext cx="609600" cy="611188"/>
          </a:xfrm>
          <a:prstGeom prst="actionButtonReturn">
            <a:avLst/>
          </a:prstGeom>
          <a:solidFill>
            <a:srgbClr val="3333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6231467" y="2927350"/>
            <a:ext cx="4876800" cy="1822450"/>
          </a:xfrm>
        </p:spPr>
        <p:txBody>
          <a:bodyPr anchor="b"/>
          <a:lstStyle>
            <a:lvl1pPr marL="0" indent="0">
              <a:buFont typeface="Wingdings" panose="05000000000000000000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 fontAlgn="base"/>
            <a:r>
              <a:rPr lang="zh-CN" altLang="en-US" strike="noStrike" noProof="0" smtClean="0"/>
              <a:t>单击此处编辑母版副标题样式</a:t>
            </a:r>
            <a:endParaRPr lang="zh-CN" altLang="en-US" strike="noStrike" noProof="0" smtClean="0"/>
          </a:p>
        </p:txBody>
      </p:sp>
      <p:sp>
        <p:nvSpPr>
          <p:cNvPr id="7179" name="Rectangle 11"/>
          <p:cNvSpPr>
            <a:spLocks noGrp="1" noChangeArrowheads="1"/>
          </p:cNvSpPr>
          <p:nvPr>
            <p:ph type="ctrTitle" sz="quarter"/>
            <p:custDataLst>
              <p:tags r:id="rId6"/>
            </p:custDataLst>
          </p:nvPr>
        </p:nvSpPr>
        <p:spPr>
          <a:xfrm>
            <a:off x="1248833" y="1425575"/>
            <a:ext cx="10363200" cy="114300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 fontAlgn="base"/>
            <a:r>
              <a:rPr lang="zh-CN" altLang="en-US" sz="3150" strike="noStrike" noProof="0" smtClean="0"/>
              <a:t>单击此处编辑母版标题样式</a:t>
            </a:r>
            <a:endParaRPr lang="zh-CN" altLang="en-US" strike="noStrike" noProof="0" smtClean="0"/>
          </a:p>
        </p:txBody>
      </p:sp>
      <p:grpSp>
        <p:nvGrpSpPr>
          <p:cNvPr id="6" name="Group 5"/>
          <p:cNvGrpSpPr/>
          <p:nvPr>
            <p:custDataLst>
              <p:tags r:id="rId7"/>
            </p:custDataLst>
          </p:nvPr>
        </p:nvGrpSpPr>
        <p:grpSpPr>
          <a:xfrm>
            <a:off x="4842933" y="4889500"/>
            <a:ext cx="6502400" cy="319088"/>
            <a:chOff x="2288" y="3080"/>
            <a:chExt cx="3072" cy="201"/>
          </a:xfrm>
          <a:solidFill>
            <a:srgbClr val="92D050"/>
          </a:solidFill>
        </p:grpSpPr>
        <p:sp>
          <p:nvSpPr>
            <p:cNvPr id="7" name="AutoShape 6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" name="AutoShape 7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</p:grpSp>
      <p:sp>
        <p:nvSpPr>
          <p:cNvPr id="10" name="Rectangle 8"/>
          <p:cNvSpPr>
            <a:spLocks noGrp="1" noChangeArrowheads="1"/>
          </p:cNvSpPr>
          <p:nvPr>
            <p:ph type="dt" sz="quarter" idx="10"/>
            <p:custDataLst>
              <p:tags r:id="rId10"/>
            </p:custDataLst>
          </p:nvPr>
        </p:nvSpPr>
        <p:spPr>
          <a:xfrm>
            <a:off x="3556000" y="6553200"/>
            <a:ext cx="25400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6927850" y="6553200"/>
            <a:ext cx="4373563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b="0">
                <a:solidFill>
                  <a:schemeClr val="tx1"/>
                </a:solidFill>
              </a:defRPr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12700" y="6359525"/>
            <a:ext cx="782638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96C6F4A-9750-4B13-8E1F-FC2973BD1E93}" type="slidenum">
              <a:rPr kumimoji="0" lang="en-US" altLang="zh-CN" sz="2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rPr>
              <a:t/>
            </a:fld>
            <a:endParaRPr kumimoji="0" lang="en-US" altLang="zh-CN" sz="2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blipFill rotWithShape="0">
          <a:blip r:embed="rId13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5" name="Group 15"/>
          <p:cNvGrpSpPr/>
          <p:nvPr>
            <p:custDataLst>
              <p:tags r:id="rId2"/>
            </p:custDataLst>
          </p:nvPr>
        </p:nvGrpSpPr>
        <p:grpSpPr>
          <a:xfrm>
            <a:off x="203200" y="381000"/>
            <a:ext cx="9118600" cy="3365500"/>
            <a:chOff x="664" y="1951"/>
            <a:chExt cx="4308" cy="2120"/>
          </a:xfrm>
        </p:grpSpPr>
        <p:sp>
          <p:nvSpPr>
            <p:cNvPr id="6" name="Freeform 16"/>
            <p:cNvSpPr/>
            <p:nvPr>
              <p:custDataLst>
                <p:tags r:id="rId3"/>
              </p:custDataLst>
            </p:nvPr>
          </p:nvSpPr>
          <p:spPr bwMode="invGray">
            <a:xfrm>
              <a:off x="743" y="2045"/>
              <a:ext cx="1267" cy="1938"/>
            </a:xfrm>
            <a:custGeom>
              <a:gdLst>
                <a:gd name="T0" fmla="*/ 49 w 1692"/>
                <a:gd name="T1" fmla="*/ 109 h 2586"/>
                <a:gd name="T2" fmla="*/ 135 w 1692"/>
                <a:gd name="T3" fmla="*/ 88 h 2586"/>
                <a:gd name="T4" fmla="*/ 182 w 1692"/>
                <a:gd name="T5" fmla="*/ 101 h 2586"/>
                <a:gd name="T6" fmla="*/ 175 w 1692"/>
                <a:gd name="T7" fmla="*/ 187 h 2586"/>
                <a:gd name="T8" fmla="*/ 115 w 1692"/>
                <a:gd name="T9" fmla="*/ 245 h 2586"/>
                <a:gd name="T10" fmla="*/ 91 w 1692"/>
                <a:gd name="T11" fmla="*/ 301 h 2586"/>
                <a:gd name="T12" fmla="*/ 119 w 1692"/>
                <a:gd name="T13" fmla="*/ 405 h 2586"/>
                <a:gd name="T14" fmla="*/ 133 w 1692"/>
                <a:gd name="T15" fmla="*/ 404 h 2586"/>
                <a:gd name="T16" fmla="*/ 138 w 1692"/>
                <a:gd name="T17" fmla="*/ 381 h 2586"/>
                <a:gd name="T18" fmla="*/ 201 w 1692"/>
                <a:gd name="T19" fmla="*/ 486 h 2586"/>
                <a:gd name="T20" fmla="*/ 273 w 1692"/>
                <a:gd name="T21" fmla="*/ 505 h 2586"/>
                <a:gd name="T22" fmla="*/ 334 w 1692"/>
                <a:gd name="T23" fmla="*/ 568 h 2586"/>
                <a:gd name="T24" fmla="*/ 358 w 1692"/>
                <a:gd name="T25" fmla="*/ 599 h 2586"/>
                <a:gd name="T26" fmla="*/ 323 w 1692"/>
                <a:gd name="T27" fmla="*/ 677 h 2586"/>
                <a:gd name="T28" fmla="*/ 385 w 1692"/>
                <a:gd name="T29" fmla="*/ 749 h 2586"/>
                <a:gd name="T30" fmla="*/ 434 w 1692"/>
                <a:gd name="T31" fmla="*/ 851 h 2586"/>
                <a:gd name="T32" fmla="*/ 459 w 1692"/>
                <a:gd name="T33" fmla="*/ 972 h 2586"/>
                <a:gd name="T34" fmla="*/ 501 w 1692"/>
                <a:gd name="T35" fmla="*/ 1069 h 2586"/>
                <a:gd name="T36" fmla="*/ 537 w 1692"/>
                <a:gd name="T37" fmla="*/ 1061 h 2586"/>
                <a:gd name="T38" fmla="*/ 523 w 1692"/>
                <a:gd name="T39" fmla="*/ 1007 h 2586"/>
                <a:gd name="T40" fmla="*/ 541 w 1692"/>
                <a:gd name="T41" fmla="*/ 970 h 2586"/>
                <a:gd name="T42" fmla="*/ 574 w 1692"/>
                <a:gd name="T43" fmla="*/ 938 h 2586"/>
                <a:gd name="T44" fmla="*/ 608 w 1692"/>
                <a:gd name="T45" fmla="*/ 874 h 2586"/>
                <a:gd name="T46" fmla="*/ 658 w 1692"/>
                <a:gd name="T47" fmla="*/ 821 h 2586"/>
                <a:gd name="T48" fmla="*/ 681 w 1692"/>
                <a:gd name="T49" fmla="*/ 734 h 2586"/>
                <a:gd name="T50" fmla="*/ 651 w 1692"/>
                <a:gd name="T51" fmla="*/ 647 h 2586"/>
                <a:gd name="T52" fmla="*/ 577 w 1692"/>
                <a:gd name="T53" fmla="*/ 594 h 2586"/>
                <a:gd name="T54" fmla="*/ 464 w 1692"/>
                <a:gd name="T55" fmla="*/ 539 h 2586"/>
                <a:gd name="T56" fmla="*/ 409 w 1692"/>
                <a:gd name="T57" fmla="*/ 530 h 2586"/>
                <a:gd name="T58" fmla="*/ 380 w 1692"/>
                <a:gd name="T59" fmla="*/ 534 h 2586"/>
                <a:gd name="T60" fmla="*/ 334 w 1692"/>
                <a:gd name="T61" fmla="*/ 550 h 2586"/>
                <a:gd name="T62" fmla="*/ 318 w 1692"/>
                <a:gd name="T63" fmla="*/ 494 h 2586"/>
                <a:gd name="T64" fmla="*/ 309 w 1692"/>
                <a:gd name="T65" fmla="*/ 447 h 2586"/>
                <a:gd name="T66" fmla="*/ 265 w 1692"/>
                <a:gd name="T67" fmla="*/ 465 h 2586"/>
                <a:gd name="T68" fmla="*/ 238 w 1692"/>
                <a:gd name="T69" fmla="*/ 400 h 2586"/>
                <a:gd name="T70" fmla="*/ 311 w 1692"/>
                <a:gd name="T71" fmla="*/ 384 h 2586"/>
                <a:gd name="T72" fmla="*/ 354 w 1692"/>
                <a:gd name="T73" fmla="*/ 381 h 2586"/>
                <a:gd name="T74" fmla="*/ 376 w 1692"/>
                <a:gd name="T75" fmla="*/ 378 h 2586"/>
                <a:gd name="T76" fmla="*/ 444 w 1692"/>
                <a:gd name="T77" fmla="*/ 316 h 2586"/>
                <a:gd name="T78" fmla="*/ 497 w 1692"/>
                <a:gd name="T79" fmla="*/ 286 h 2586"/>
                <a:gd name="T80" fmla="*/ 537 w 1692"/>
                <a:gd name="T81" fmla="*/ 268 h 2586"/>
                <a:gd name="T82" fmla="*/ 562 w 1692"/>
                <a:gd name="T83" fmla="*/ 226 h 2586"/>
                <a:gd name="T84" fmla="*/ 541 w 1692"/>
                <a:gd name="T85" fmla="*/ 216 h 2586"/>
                <a:gd name="T86" fmla="*/ 641 w 1692"/>
                <a:gd name="T87" fmla="*/ 192 h 2586"/>
                <a:gd name="T88" fmla="*/ 591 w 1692"/>
                <a:gd name="T89" fmla="*/ 144 h 2586"/>
                <a:gd name="T90" fmla="*/ 557 w 1692"/>
                <a:gd name="T91" fmla="*/ 111 h 2586"/>
                <a:gd name="T92" fmla="*/ 513 w 1692"/>
                <a:gd name="T93" fmla="*/ 154 h 2586"/>
                <a:gd name="T94" fmla="*/ 466 w 1692"/>
                <a:gd name="T95" fmla="*/ 187 h 2586"/>
                <a:gd name="T96" fmla="*/ 429 w 1692"/>
                <a:gd name="T97" fmla="*/ 128 h 2586"/>
                <a:gd name="T98" fmla="*/ 509 w 1692"/>
                <a:gd name="T99" fmla="*/ 101 h 2586"/>
                <a:gd name="T100" fmla="*/ 532 w 1692"/>
                <a:gd name="T101" fmla="*/ 83 h 2586"/>
                <a:gd name="T102" fmla="*/ 557 w 1692"/>
                <a:gd name="T103" fmla="*/ 73 h 2586"/>
                <a:gd name="T104" fmla="*/ 540 w 1692"/>
                <a:gd name="T105" fmla="*/ 61 h 2586"/>
                <a:gd name="T106" fmla="*/ 530 w 1692"/>
                <a:gd name="T107" fmla="*/ 50 h 2586"/>
                <a:gd name="T108" fmla="*/ 505 w 1692"/>
                <a:gd name="T109" fmla="*/ 43 h 2586"/>
                <a:gd name="T110" fmla="*/ 464 w 1692"/>
                <a:gd name="T111" fmla="*/ 57 h 2586"/>
                <a:gd name="T112" fmla="*/ 398 w 1692"/>
                <a:gd name="T113" fmla="*/ 50 h 2586"/>
                <a:gd name="T114" fmla="*/ 231 w 1692"/>
                <a:gd name="T115" fmla="*/ 0 h 2586"/>
                <a:gd name="T116" fmla="*/ 145 w 1692"/>
                <a:gd name="T117" fmla="*/ 13 h 2586"/>
                <a:gd name="T118" fmla="*/ 121 w 1692"/>
                <a:gd name="T119" fmla="*/ 43 h 2586"/>
                <a:gd name="T120" fmla="*/ 54 w 1692"/>
                <a:gd name="T121" fmla="*/ 73 h 2586"/>
                <a:gd name="T122" fmla="*/ 54 w 1692"/>
                <a:gd name="T123" fmla="*/ 91 h 2586"/>
                <a:gd name="T124" fmla="*/ 1 w 1692"/>
                <a:gd name="T125" fmla="*/ 106 h 258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1691" h="2586">
                  <a:moveTo>
                    <a:pt x="2" y="252"/>
                  </a:moveTo>
                  <a:lnTo>
                    <a:pt x="68" y="264"/>
                  </a:lnTo>
                  <a:lnTo>
                    <a:pt x="116" y="258"/>
                  </a:lnTo>
                  <a:lnTo>
                    <a:pt x="188" y="216"/>
                  </a:lnTo>
                  <a:lnTo>
                    <a:pt x="236" y="210"/>
                  </a:lnTo>
                  <a:lnTo>
                    <a:pt x="320" y="210"/>
                  </a:lnTo>
                  <a:lnTo>
                    <a:pt x="368" y="216"/>
                  </a:lnTo>
                  <a:lnTo>
                    <a:pt x="398" y="246"/>
                  </a:lnTo>
                  <a:lnTo>
                    <a:pt x="434" y="240"/>
                  </a:lnTo>
                  <a:lnTo>
                    <a:pt x="422" y="294"/>
                  </a:lnTo>
                  <a:lnTo>
                    <a:pt x="404" y="354"/>
                  </a:lnTo>
                  <a:lnTo>
                    <a:pt x="416" y="444"/>
                  </a:lnTo>
                  <a:lnTo>
                    <a:pt x="408" y="480"/>
                  </a:lnTo>
                  <a:lnTo>
                    <a:pt x="380" y="474"/>
                  </a:lnTo>
                  <a:lnTo>
                    <a:pt x="272" y="582"/>
                  </a:lnTo>
                  <a:lnTo>
                    <a:pt x="236" y="628"/>
                  </a:lnTo>
                  <a:lnTo>
                    <a:pt x="242" y="672"/>
                  </a:lnTo>
                  <a:lnTo>
                    <a:pt x="218" y="714"/>
                  </a:lnTo>
                  <a:lnTo>
                    <a:pt x="268" y="774"/>
                  </a:lnTo>
                  <a:lnTo>
                    <a:pt x="262" y="844"/>
                  </a:lnTo>
                  <a:lnTo>
                    <a:pt x="284" y="964"/>
                  </a:lnTo>
                  <a:lnTo>
                    <a:pt x="320" y="1010"/>
                  </a:lnTo>
                  <a:lnTo>
                    <a:pt x="324" y="970"/>
                  </a:lnTo>
                  <a:lnTo>
                    <a:pt x="316" y="960"/>
                  </a:lnTo>
                  <a:lnTo>
                    <a:pt x="302" y="834"/>
                  </a:lnTo>
                  <a:lnTo>
                    <a:pt x="326" y="830"/>
                  </a:lnTo>
                  <a:lnTo>
                    <a:pt x="328" y="906"/>
                  </a:lnTo>
                  <a:lnTo>
                    <a:pt x="380" y="996"/>
                  </a:lnTo>
                  <a:lnTo>
                    <a:pt x="368" y="1074"/>
                  </a:lnTo>
                  <a:lnTo>
                    <a:pt x="478" y="1154"/>
                  </a:lnTo>
                  <a:lnTo>
                    <a:pt x="564" y="1164"/>
                  </a:lnTo>
                  <a:lnTo>
                    <a:pt x="612" y="1208"/>
                  </a:lnTo>
                  <a:lnTo>
                    <a:pt x="650" y="1200"/>
                  </a:lnTo>
                  <a:lnTo>
                    <a:pt x="680" y="1224"/>
                  </a:lnTo>
                  <a:lnTo>
                    <a:pt x="698" y="1272"/>
                  </a:lnTo>
                  <a:lnTo>
                    <a:pt x="794" y="1350"/>
                  </a:lnTo>
                  <a:lnTo>
                    <a:pt x="842" y="1308"/>
                  </a:lnTo>
                  <a:lnTo>
                    <a:pt x="848" y="1350"/>
                  </a:lnTo>
                  <a:lnTo>
                    <a:pt x="854" y="1422"/>
                  </a:lnTo>
                  <a:lnTo>
                    <a:pt x="786" y="1490"/>
                  </a:lnTo>
                  <a:lnTo>
                    <a:pt x="788" y="1542"/>
                  </a:lnTo>
                  <a:lnTo>
                    <a:pt x="770" y="1608"/>
                  </a:lnTo>
                  <a:lnTo>
                    <a:pt x="802" y="1634"/>
                  </a:lnTo>
                  <a:lnTo>
                    <a:pt x="848" y="1668"/>
                  </a:lnTo>
                  <a:lnTo>
                    <a:pt x="916" y="1782"/>
                  </a:lnTo>
                  <a:lnTo>
                    <a:pt x="956" y="1800"/>
                  </a:lnTo>
                  <a:lnTo>
                    <a:pt x="1010" y="1848"/>
                  </a:lnTo>
                  <a:lnTo>
                    <a:pt x="1034" y="2022"/>
                  </a:lnTo>
                  <a:lnTo>
                    <a:pt x="1058" y="2178"/>
                  </a:lnTo>
                  <a:lnTo>
                    <a:pt x="1046" y="2244"/>
                  </a:lnTo>
                  <a:lnTo>
                    <a:pt x="1094" y="2310"/>
                  </a:lnTo>
                  <a:lnTo>
                    <a:pt x="1118" y="2364"/>
                  </a:lnTo>
                  <a:lnTo>
                    <a:pt x="1138" y="2458"/>
                  </a:lnTo>
                  <a:lnTo>
                    <a:pt x="1194" y="2540"/>
                  </a:lnTo>
                  <a:lnTo>
                    <a:pt x="1286" y="2586"/>
                  </a:lnTo>
                  <a:lnTo>
                    <a:pt x="1382" y="2574"/>
                  </a:lnTo>
                  <a:lnTo>
                    <a:pt x="1280" y="2520"/>
                  </a:lnTo>
                  <a:lnTo>
                    <a:pt x="1266" y="2472"/>
                  </a:lnTo>
                  <a:lnTo>
                    <a:pt x="1288" y="2428"/>
                  </a:lnTo>
                  <a:lnTo>
                    <a:pt x="1244" y="2394"/>
                  </a:lnTo>
                  <a:lnTo>
                    <a:pt x="1284" y="2334"/>
                  </a:lnTo>
                  <a:lnTo>
                    <a:pt x="1244" y="2300"/>
                  </a:lnTo>
                  <a:lnTo>
                    <a:pt x="1288" y="2306"/>
                  </a:lnTo>
                  <a:lnTo>
                    <a:pt x="1286" y="2244"/>
                  </a:lnTo>
                  <a:lnTo>
                    <a:pt x="1330" y="2268"/>
                  </a:lnTo>
                  <a:lnTo>
                    <a:pt x="1368" y="2228"/>
                  </a:lnTo>
                  <a:lnTo>
                    <a:pt x="1334" y="2160"/>
                  </a:lnTo>
                  <a:lnTo>
                    <a:pt x="1382" y="2184"/>
                  </a:lnTo>
                  <a:lnTo>
                    <a:pt x="1448" y="2076"/>
                  </a:lnTo>
                  <a:lnTo>
                    <a:pt x="1468" y="2052"/>
                  </a:lnTo>
                  <a:lnTo>
                    <a:pt x="1476" y="1982"/>
                  </a:lnTo>
                  <a:lnTo>
                    <a:pt x="1568" y="1950"/>
                  </a:lnTo>
                  <a:lnTo>
                    <a:pt x="1612" y="1880"/>
                  </a:lnTo>
                  <a:lnTo>
                    <a:pt x="1628" y="1830"/>
                  </a:lnTo>
                  <a:lnTo>
                    <a:pt x="1622" y="1746"/>
                  </a:lnTo>
                  <a:lnTo>
                    <a:pt x="1692" y="1644"/>
                  </a:lnTo>
                  <a:lnTo>
                    <a:pt x="1652" y="1578"/>
                  </a:lnTo>
                  <a:lnTo>
                    <a:pt x="1552" y="1538"/>
                  </a:lnTo>
                  <a:lnTo>
                    <a:pt x="1448" y="1500"/>
                  </a:lnTo>
                  <a:lnTo>
                    <a:pt x="1376" y="1494"/>
                  </a:lnTo>
                  <a:lnTo>
                    <a:pt x="1376" y="1410"/>
                  </a:lnTo>
                  <a:lnTo>
                    <a:pt x="1262" y="1356"/>
                  </a:lnTo>
                  <a:lnTo>
                    <a:pt x="1166" y="1272"/>
                  </a:lnTo>
                  <a:lnTo>
                    <a:pt x="1104" y="1280"/>
                  </a:lnTo>
                  <a:lnTo>
                    <a:pt x="1048" y="1276"/>
                  </a:lnTo>
                  <a:lnTo>
                    <a:pt x="1020" y="1244"/>
                  </a:lnTo>
                  <a:lnTo>
                    <a:pt x="974" y="1260"/>
                  </a:lnTo>
                  <a:lnTo>
                    <a:pt x="984" y="1238"/>
                  </a:lnTo>
                  <a:lnTo>
                    <a:pt x="934" y="1268"/>
                  </a:lnTo>
                  <a:lnTo>
                    <a:pt x="904" y="1268"/>
                  </a:lnTo>
                  <a:lnTo>
                    <a:pt x="872" y="1314"/>
                  </a:lnTo>
                  <a:lnTo>
                    <a:pt x="836" y="1272"/>
                  </a:lnTo>
                  <a:lnTo>
                    <a:pt x="794" y="1308"/>
                  </a:lnTo>
                  <a:lnTo>
                    <a:pt x="748" y="1278"/>
                  </a:lnTo>
                  <a:lnTo>
                    <a:pt x="758" y="1242"/>
                  </a:lnTo>
                  <a:lnTo>
                    <a:pt x="758" y="1174"/>
                  </a:lnTo>
                  <a:lnTo>
                    <a:pt x="698" y="1176"/>
                  </a:lnTo>
                  <a:lnTo>
                    <a:pt x="668" y="1140"/>
                  </a:lnTo>
                  <a:lnTo>
                    <a:pt x="736" y="1062"/>
                  </a:lnTo>
                  <a:lnTo>
                    <a:pt x="712" y="1050"/>
                  </a:lnTo>
                  <a:lnTo>
                    <a:pt x="658" y="1062"/>
                  </a:lnTo>
                  <a:lnTo>
                    <a:pt x="632" y="1104"/>
                  </a:lnTo>
                  <a:lnTo>
                    <a:pt x="596" y="1110"/>
                  </a:lnTo>
                  <a:lnTo>
                    <a:pt x="538" y="1066"/>
                  </a:lnTo>
                  <a:lnTo>
                    <a:pt x="568" y="950"/>
                  </a:lnTo>
                  <a:lnTo>
                    <a:pt x="632" y="894"/>
                  </a:lnTo>
                  <a:lnTo>
                    <a:pt x="686" y="894"/>
                  </a:lnTo>
                  <a:lnTo>
                    <a:pt x="740" y="912"/>
                  </a:lnTo>
                  <a:lnTo>
                    <a:pt x="736" y="900"/>
                  </a:lnTo>
                  <a:lnTo>
                    <a:pt x="766" y="868"/>
                  </a:lnTo>
                  <a:lnTo>
                    <a:pt x="842" y="906"/>
                  </a:lnTo>
                  <a:lnTo>
                    <a:pt x="848" y="966"/>
                  </a:lnTo>
                  <a:lnTo>
                    <a:pt x="884" y="984"/>
                  </a:lnTo>
                  <a:lnTo>
                    <a:pt x="896" y="900"/>
                  </a:lnTo>
                  <a:lnTo>
                    <a:pt x="878" y="858"/>
                  </a:lnTo>
                  <a:lnTo>
                    <a:pt x="998" y="806"/>
                  </a:lnTo>
                  <a:lnTo>
                    <a:pt x="1058" y="750"/>
                  </a:lnTo>
                  <a:lnTo>
                    <a:pt x="1100" y="696"/>
                  </a:lnTo>
                  <a:lnTo>
                    <a:pt x="1130" y="672"/>
                  </a:lnTo>
                  <a:lnTo>
                    <a:pt x="1184" y="678"/>
                  </a:lnTo>
                  <a:lnTo>
                    <a:pt x="1190" y="636"/>
                  </a:lnTo>
                  <a:lnTo>
                    <a:pt x="1280" y="588"/>
                  </a:lnTo>
                  <a:lnTo>
                    <a:pt x="1278" y="636"/>
                  </a:lnTo>
                  <a:lnTo>
                    <a:pt x="1360" y="602"/>
                  </a:lnTo>
                  <a:lnTo>
                    <a:pt x="1322" y="570"/>
                  </a:lnTo>
                  <a:lnTo>
                    <a:pt x="1340" y="538"/>
                  </a:lnTo>
                  <a:lnTo>
                    <a:pt x="1320" y="522"/>
                  </a:lnTo>
                  <a:lnTo>
                    <a:pt x="1286" y="546"/>
                  </a:lnTo>
                  <a:lnTo>
                    <a:pt x="1288" y="512"/>
                  </a:lnTo>
                  <a:lnTo>
                    <a:pt x="1400" y="504"/>
                  </a:lnTo>
                  <a:lnTo>
                    <a:pt x="1490" y="480"/>
                  </a:lnTo>
                  <a:lnTo>
                    <a:pt x="1526" y="456"/>
                  </a:lnTo>
                  <a:lnTo>
                    <a:pt x="1484" y="394"/>
                  </a:lnTo>
                  <a:cubicBezTo>
                    <a:pt x="1474" y="370"/>
                    <a:pt x="1479" y="319"/>
                    <a:pt x="1466" y="310"/>
                  </a:cubicBezTo>
                  <a:cubicBezTo>
                    <a:pt x="1456" y="300"/>
                    <a:pt x="1423" y="343"/>
                    <a:pt x="1406" y="342"/>
                  </a:cubicBezTo>
                  <a:lnTo>
                    <a:pt x="1376" y="312"/>
                  </a:lnTo>
                  <a:lnTo>
                    <a:pt x="1376" y="270"/>
                  </a:lnTo>
                  <a:lnTo>
                    <a:pt x="1328" y="264"/>
                  </a:lnTo>
                  <a:lnTo>
                    <a:pt x="1312" y="252"/>
                  </a:lnTo>
                  <a:lnTo>
                    <a:pt x="1256" y="314"/>
                  </a:lnTo>
                  <a:lnTo>
                    <a:pt x="1222" y="364"/>
                  </a:lnTo>
                  <a:lnTo>
                    <a:pt x="1172" y="402"/>
                  </a:lnTo>
                  <a:lnTo>
                    <a:pt x="1136" y="474"/>
                  </a:lnTo>
                  <a:lnTo>
                    <a:pt x="1110" y="444"/>
                  </a:lnTo>
                  <a:lnTo>
                    <a:pt x="1128" y="394"/>
                  </a:lnTo>
                  <a:lnTo>
                    <a:pt x="1038" y="334"/>
                  </a:lnTo>
                  <a:lnTo>
                    <a:pt x="1022" y="304"/>
                  </a:lnTo>
                  <a:lnTo>
                    <a:pt x="1122" y="226"/>
                  </a:lnTo>
                  <a:lnTo>
                    <a:pt x="1184" y="222"/>
                  </a:lnTo>
                  <a:lnTo>
                    <a:pt x="1212" y="240"/>
                  </a:lnTo>
                  <a:lnTo>
                    <a:pt x="1248" y="220"/>
                  </a:lnTo>
                  <a:lnTo>
                    <a:pt x="1300" y="220"/>
                  </a:lnTo>
                  <a:lnTo>
                    <a:pt x="1266" y="198"/>
                  </a:lnTo>
                  <a:lnTo>
                    <a:pt x="1208" y="196"/>
                  </a:lnTo>
                  <a:lnTo>
                    <a:pt x="1250" y="174"/>
                  </a:lnTo>
                  <a:lnTo>
                    <a:pt x="1328" y="172"/>
                  </a:lnTo>
                  <a:lnTo>
                    <a:pt x="1364" y="132"/>
                  </a:lnTo>
                  <a:cubicBezTo>
                    <a:pt x="1346" y="124"/>
                    <a:pt x="1343" y="119"/>
                    <a:pt x="1324" y="122"/>
                  </a:cubicBezTo>
                  <a:cubicBezTo>
                    <a:pt x="1310" y="124"/>
                    <a:pt x="1294" y="132"/>
                    <a:pt x="1286" y="144"/>
                  </a:cubicBezTo>
                  <a:cubicBezTo>
                    <a:pt x="1282" y="149"/>
                    <a:pt x="1274" y="148"/>
                    <a:pt x="1268" y="150"/>
                  </a:cubicBezTo>
                  <a:cubicBezTo>
                    <a:pt x="1266" y="144"/>
                    <a:pt x="1259" y="138"/>
                    <a:pt x="1262" y="132"/>
                  </a:cubicBezTo>
                  <a:cubicBezTo>
                    <a:pt x="1269" y="118"/>
                    <a:pt x="1303" y="134"/>
                    <a:pt x="1262" y="120"/>
                  </a:cubicBezTo>
                  <a:cubicBezTo>
                    <a:pt x="1221" y="134"/>
                    <a:pt x="1252" y="105"/>
                    <a:pt x="1262" y="90"/>
                  </a:cubicBezTo>
                  <a:cubicBezTo>
                    <a:pt x="1260" y="84"/>
                    <a:pt x="1262" y="75"/>
                    <a:pt x="1256" y="72"/>
                  </a:cubicBezTo>
                  <a:cubicBezTo>
                    <a:pt x="1238" y="63"/>
                    <a:pt x="1202" y="102"/>
                    <a:pt x="1202" y="102"/>
                  </a:cubicBezTo>
                  <a:cubicBezTo>
                    <a:pt x="1198" y="108"/>
                    <a:pt x="1186" y="140"/>
                    <a:pt x="1180" y="144"/>
                  </a:cubicBezTo>
                  <a:cubicBezTo>
                    <a:pt x="1169" y="151"/>
                    <a:pt x="1148" y="122"/>
                    <a:pt x="1148" y="122"/>
                  </a:cubicBezTo>
                  <a:cubicBezTo>
                    <a:pt x="1138" y="123"/>
                    <a:pt x="1121" y="137"/>
                    <a:pt x="1106" y="136"/>
                  </a:cubicBezTo>
                  <a:cubicBezTo>
                    <a:pt x="1091" y="135"/>
                    <a:pt x="1074" y="117"/>
                    <a:pt x="1056" y="116"/>
                  </a:cubicBezTo>
                  <a:cubicBezTo>
                    <a:pt x="1038" y="115"/>
                    <a:pt x="1016" y="131"/>
                    <a:pt x="998" y="132"/>
                  </a:cubicBezTo>
                  <a:cubicBezTo>
                    <a:pt x="997" y="132"/>
                    <a:pt x="956" y="125"/>
                    <a:pt x="950" y="120"/>
                  </a:cubicBezTo>
                  <a:cubicBezTo>
                    <a:pt x="918" y="94"/>
                    <a:pt x="960" y="108"/>
                    <a:pt x="920" y="90"/>
                  </a:cubicBezTo>
                  <a:cubicBezTo>
                    <a:pt x="852" y="60"/>
                    <a:pt x="806" y="58"/>
                    <a:pt x="730" y="54"/>
                  </a:cubicBezTo>
                  <a:cubicBezTo>
                    <a:pt x="656" y="39"/>
                    <a:pt x="625" y="15"/>
                    <a:pt x="550" y="0"/>
                  </a:cubicBezTo>
                  <a:cubicBezTo>
                    <a:pt x="510" y="2"/>
                    <a:pt x="486" y="5"/>
                    <a:pt x="446" y="8"/>
                  </a:cubicBezTo>
                  <a:cubicBezTo>
                    <a:pt x="424" y="9"/>
                    <a:pt x="423" y="14"/>
                    <a:pt x="406" y="18"/>
                  </a:cubicBezTo>
                  <a:cubicBezTo>
                    <a:pt x="389" y="22"/>
                    <a:pt x="353" y="24"/>
                    <a:pt x="344" y="32"/>
                  </a:cubicBezTo>
                  <a:cubicBezTo>
                    <a:pt x="346" y="38"/>
                    <a:pt x="354" y="60"/>
                    <a:pt x="350" y="64"/>
                  </a:cubicBezTo>
                  <a:cubicBezTo>
                    <a:pt x="274" y="50"/>
                    <a:pt x="250" y="81"/>
                    <a:pt x="236" y="82"/>
                  </a:cubicBezTo>
                  <a:cubicBezTo>
                    <a:pt x="278" y="110"/>
                    <a:pt x="270" y="72"/>
                    <a:pt x="290" y="102"/>
                  </a:cubicBezTo>
                  <a:cubicBezTo>
                    <a:pt x="234" y="121"/>
                    <a:pt x="178" y="104"/>
                    <a:pt x="128" y="138"/>
                  </a:cubicBezTo>
                  <a:cubicBezTo>
                    <a:pt x="126" y="144"/>
                    <a:pt x="122" y="150"/>
                    <a:pt x="122" y="156"/>
                  </a:cubicBezTo>
                  <a:cubicBezTo>
                    <a:pt x="122" y="162"/>
                    <a:pt x="132" y="170"/>
                    <a:pt x="128" y="174"/>
                  </a:cubicBezTo>
                  <a:cubicBezTo>
                    <a:pt x="126" y="182"/>
                    <a:pt x="109" y="197"/>
                    <a:pt x="112" y="202"/>
                  </a:cubicBezTo>
                  <a:cubicBezTo>
                    <a:pt x="124" y="206"/>
                    <a:pt x="137" y="195"/>
                    <a:pt x="146" y="204"/>
                  </a:cubicBezTo>
                  <a:cubicBezTo>
                    <a:pt x="151" y="209"/>
                    <a:pt x="135" y="213"/>
                    <a:pt x="128" y="216"/>
                  </a:cubicBezTo>
                  <a:cubicBezTo>
                    <a:pt x="116" y="221"/>
                    <a:pt x="104" y="226"/>
                    <a:pt x="92" y="228"/>
                  </a:cubicBezTo>
                  <a:cubicBezTo>
                    <a:pt x="48" y="237"/>
                    <a:pt x="72" y="233"/>
                    <a:pt x="20" y="240"/>
                  </a:cubicBezTo>
                  <a:cubicBezTo>
                    <a:pt x="0" y="247"/>
                    <a:pt x="2" y="240"/>
                    <a:pt x="2" y="25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" name="Freeform 17"/>
            <p:cNvSpPr/>
            <p:nvPr>
              <p:custDataLst>
                <p:tags r:id="rId4"/>
              </p:custDataLst>
            </p:nvPr>
          </p:nvSpPr>
          <p:spPr bwMode="invGray">
            <a:xfrm>
              <a:off x="703" y="2230"/>
              <a:ext cx="34" cy="28"/>
            </a:xfrm>
            <a:custGeom>
              <a:gdLst>
                <a:gd name="T0" fmla="*/ 7 w 46"/>
                <a:gd name="T1" fmla="*/ 1 h 38"/>
                <a:gd name="T2" fmla="*/ 0 w 46"/>
                <a:gd name="T3" fmla="*/ 9 h 38"/>
                <a:gd name="T4" fmla="*/ 9 w 46"/>
                <a:gd name="T5" fmla="*/ 15 h 38"/>
                <a:gd name="T6" fmla="*/ 18 w 46"/>
                <a:gd name="T7" fmla="*/ 10 h 38"/>
                <a:gd name="T8" fmla="*/ 12 w 46"/>
                <a:gd name="T9" fmla="*/ 0 h 38"/>
                <a:gd name="T10" fmla="*/ 7 w 46"/>
                <a:gd name="T11" fmla="*/ 1 h 3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6" h="38">
                  <a:moveTo>
                    <a:pt x="16" y="4"/>
                  </a:moveTo>
                  <a:lnTo>
                    <a:pt x="0" y="22"/>
                  </a:lnTo>
                  <a:lnTo>
                    <a:pt x="22" y="38"/>
                  </a:lnTo>
                  <a:lnTo>
                    <a:pt x="46" y="26"/>
                  </a:lnTo>
                  <a:lnTo>
                    <a:pt x="30" y="0"/>
                  </a:lnTo>
                  <a:lnTo>
                    <a:pt x="16" y="4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" name="Freeform 18"/>
            <p:cNvSpPr/>
            <p:nvPr>
              <p:custDataLst>
                <p:tags r:id="rId5"/>
              </p:custDataLst>
            </p:nvPr>
          </p:nvSpPr>
          <p:spPr bwMode="invGray">
            <a:xfrm>
              <a:off x="1010" y="2353"/>
              <a:ext cx="39" cy="32"/>
            </a:xfrm>
            <a:custGeom>
              <a:gdLst>
                <a:gd name="T0" fmla="*/ 5 w 52"/>
                <a:gd name="T1" fmla="*/ 0 h 44"/>
                <a:gd name="T2" fmla="*/ 11 w 52"/>
                <a:gd name="T3" fmla="*/ 17 h 44"/>
                <a:gd name="T4" fmla="*/ 18 w 52"/>
                <a:gd name="T5" fmla="*/ 17 h 44"/>
                <a:gd name="T6" fmla="*/ 17 w 52"/>
                <a:gd name="T7" fmla="*/ 7 h 44"/>
                <a:gd name="T8" fmla="*/ 11 w 52"/>
                <a:gd name="T9" fmla="*/ 1 h 44"/>
                <a:gd name="T10" fmla="*/ 5 w 52"/>
                <a:gd name="T11" fmla="*/ 0 h 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2" h="44">
                  <a:moveTo>
                    <a:pt x="12" y="0"/>
                  </a:moveTo>
                  <a:cubicBezTo>
                    <a:pt x="16" y="14"/>
                    <a:pt x="18" y="32"/>
                    <a:pt x="26" y="44"/>
                  </a:cubicBezTo>
                  <a:cubicBezTo>
                    <a:pt x="31" y="43"/>
                    <a:pt x="37" y="44"/>
                    <a:pt x="42" y="42"/>
                  </a:cubicBezTo>
                  <a:cubicBezTo>
                    <a:pt x="52" y="38"/>
                    <a:pt x="48" y="19"/>
                    <a:pt x="38" y="16"/>
                  </a:cubicBezTo>
                  <a:cubicBezTo>
                    <a:pt x="33" y="9"/>
                    <a:pt x="34" y="5"/>
                    <a:pt x="26" y="2"/>
                  </a:cubicBezTo>
                  <a:cubicBezTo>
                    <a:pt x="4" y="4"/>
                    <a:pt x="0" y="8"/>
                    <a:pt x="1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" name="Freeform 19"/>
            <p:cNvSpPr/>
            <p:nvPr>
              <p:custDataLst>
                <p:tags r:id="rId6"/>
              </p:custDataLst>
            </p:nvPr>
          </p:nvSpPr>
          <p:spPr bwMode="invGray">
            <a:xfrm>
              <a:off x="1792" y="2409"/>
              <a:ext cx="98" cy="74"/>
            </a:xfrm>
            <a:custGeom>
              <a:gdLst>
                <a:gd name="T0" fmla="*/ 41 w 131"/>
                <a:gd name="T1" fmla="*/ 0 h 98"/>
                <a:gd name="T2" fmla="*/ 33 w 131"/>
                <a:gd name="T3" fmla="*/ 4 h 98"/>
                <a:gd name="T4" fmla="*/ 22 w 131"/>
                <a:gd name="T5" fmla="*/ 11 h 98"/>
                <a:gd name="T6" fmla="*/ 16 w 131"/>
                <a:gd name="T7" fmla="*/ 17 h 98"/>
                <a:gd name="T8" fmla="*/ 9 w 131"/>
                <a:gd name="T9" fmla="*/ 22 h 98"/>
                <a:gd name="T10" fmla="*/ 26 w 131"/>
                <a:gd name="T11" fmla="*/ 35 h 98"/>
                <a:gd name="T12" fmla="*/ 33 w 131"/>
                <a:gd name="T13" fmla="*/ 41 h 98"/>
                <a:gd name="T14" fmla="*/ 36 w 131"/>
                <a:gd name="T15" fmla="*/ 39 h 98"/>
                <a:gd name="T16" fmla="*/ 37 w 131"/>
                <a:gd name="T17" fmla="*/ 37 h 98"/>
                <a:gd name="T18" fmla="*/ 41 w 131"/>
                <a:gd name="T19" fmla="*/ 42 h 98"/>
                <a:gd name="T20" fmla="*/ 52 w 131"/>
                <a:gd name="T21" fmla="*/ 37 h 98"/>
                <a:gd name="T22" fmla="*/ 55 w 131"/>
                <a:gd name="T23" fmla="*/ 32 h 98"/>
                <a:gd name="T24" fmla="*/ 43 w 131"/>
                <a:gd name="T25" fmla="*/ 17 h 98"/>
                <a:gd name="T26" fmla="*/ 48 w 131"/>
                <a:gd name="T27" fmla="*/ 11 h 98"/>
                <a:gd name="T28" fmla="*/ 46 w 131"/>
                <a:gd name="T29" fmla="*/ 2 h 98"/>
                <a:gd name="T30" fmla="*/ 41 w 131"/>
                <a:gd name="T31" fmla="*/ 0 h 9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31" h="98">
                  <a:moveTo>
                    <a:pt x="97" y="0"/>
                  </a:moveTo>
                  <a:cubicBezTo>
                    <a:pt x="83" y="5"/>
                    <a:pt x="89" y="2"/>
                    <a:pt x="79" y="8"/>
                  </a:cubicBezTo>
                  <a:cubicBezTo>
                    <a:pt x="76" y="18"/>
                    <a:pt x="62" y="18"/>
                    <a:pt x="53" y="24"/>
                  </a:cubicBezTo>
                  <a:cubicBezTo>
                    <a:pt x="49" y="29"/>
                    <a:pt x="44" y="36"/>
                    <a:pt x="39" y="40"/>
                  </a:cubicBezTo>
                  <a:cubicBezTo>
                    <a:pt x="34" y="45"/>
                    <a:pt x="21" y="52"/>
                    <a:pt x="21" y="52"/>
                  </a:cubicBezTo>
                  <a:cubicBezTo>
                    <a:pt x="0" y="84"/>
                    <a:pt x="41" y="75"/>
                    <a:pt x="63" y="82"/>
                  </a:cubicBezTo>
                  <a:cubicBezTo>
                    <a:pt x="68" y="89"/>
                    <a:pt x="71" y="91"/>
                    <a:pt x="79" y="94"/>
                  </a:cubicBezTo>
                  <a:cubicBezTo>
                    <a:pt x="81" y="93"/>
                    <a:pt x="83" y="93"/>
                    <a:pt x="85" y="92"/>
                  </a:cubicBezTo>
                  <a:cubicBezTo>
                    <a:pt x="87" y="90"/>
                    <a:pt x="87" y="85"/>
                    <a:pt x="89" y="86"/>
                  </a:cubicBezTo>
                  <a:cubicBezTo>
                    <a:pt x="93" y="88"/>
                    <a:pt x="97" y="98"/>
                    <a:pt x="97" y="98"/>
                  </a:cubicBezTo>
                  <a:cubicBezTo>
                    <a:pt x="112" y="95"/>
                    <a:pt x="111" y="90"/>
                    <a:pt x="123" y="86"/>
                  </a:cubicBezTo>
                  <a:cubicBezTo>
                    <a:pt x="124" y="82"/>
                    <a:pt x="128" y="78"/>
                    <a:pt x="129" y="74"/>
                  </a:cubicBezTo>
                  <a:cubicBezTo>
                    <a:pt x="131" y="61"/>
                    <a:pt x="108" y="47"/>
                    <a:pt x="101" y="40"/>
                  </a:cubicBezTo>
                  <a:cubicBezTo>
                    <a:pt x="103" y="33"/>
                    <a:pt x="115" y="24"/>
                    <a:pt x="115" y="24"/>
                  </a:cubicBezTo>
                  <a:cubicBezTo>
                    <a:pt x="121" y="15"/>
                    <a:pt x="124" y="8"/>
                    <a:pt x="111" y="4"/>
                  </a:cubicBezTo>
                  <a:cubicBezTo>
                    <a:pt x="101" y="7"/>
                    <a:pt x="97" y="13"/>
                    <a:pt x="9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" name="Freeform 20"/>
            <p:cNvSpPr/>
            <p:nvPr>
              <p:custDataLst>
                <p:tags r:id="rId7"/>
              </p:custDataLst>
            </p:nvPr>
          </p:nvSpPr>
          <p:spPr bwMode="invGray">
            <a:xfrm>
              <a:off x="1318" y="2793"/>
              <a:ext cx="158" cy="84"/>
            </a:xfrm>
            <a:custGeom>
              <a:gdLst>
                <a:gd name="T0" fmla="*/ 19 w 212"/>
                <a:gd name="T1" fmla="*/ 5 h 112"/>
                <a:gd name="T2" fmla="*/ 7 w 212"/>
                <a:gd name="T3" fmla="*/ 5 h 112"/>
                <a:gd name="T4" fmla="*/ 2 w 212"/>
                <a:gd name="T5" fmla="*/ 7 h 112"/>
                <a:gd name="T6" fmla="*/ 10 w 212"/>
                <a:gd name="T7" fmla="*/ 22 h 112"/>
                <a:gd name="T8" fmla="*/ 21 w 212"/>
                <a:gd name="T9" fmla="*/ 19 h 112"/>
                <a:gd name="T10" fmla="*/ 38 w 212"/>
                <a:gd name="T11" fmla="*/ 23 h 112"/>
                <a:gd name="T12" fmla="*/ 46 w 212"/>
                <a:gd name="T13" fmla="*/ 26 h 112"/>
                <a:gd name="T14" fmla="*/ 55 w 212"/>
                <a:gd name="T15" fmla="*/ 38 h 112"/>
                <a:gd name="T16" fmla="*/ 58 w 212"/>
                <a:gd name="T17" fmla="*/ 47 h 112"/>
                <a:gd name="T18" fmla="*/ 65 w 212"/>
                <a:gd name="T19" fmla="*/ 42 h 112"/>
                <a:gd name="T20" fmla="*/ 70 w 212"/>
                <a:gd name="T21" fmla="*/ 41 h 112"/>
                <a:gd name="T22" fmla="*/ 78 w 212"/>
                <a:gd name="T23" fmla="*/ 44 h 112"/>
                <a:gd name="T24" fmla="*/ 80 w 212"/>
                <a:gd name="T25" fmla="*/ 34 h 112"/>
                <a:gd name="T26" fmla="*/ 63 w 212"/>
                <a:gd name="T27" fmla="*/ 23 h 112"/>
                <a:gd name="T28" fmla="*/ 43 w 212"/>
                <a:gd name="T29" fmla="*/ 8 h 112"/>
                <a:gd name="T30" fmla="*/ 22 w 212"/>
                <a:gd name="T31" fmla="*/ 11 h 112"/>
                <a:gd name="T32" fmla="*/ 19 w 212"/>
                <a:gd name="T33" fmla="*/ 5 h 11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211" h="112">
                  <a:moveTo>
                    <a:pt x="47" y="12"/>
                  </a:moveTo>
                  <a:cubicBezTo>
                    <a:pt x="39" y="0"/>
                    <a:pt x="28" y="7"/>
                    <a:pt x="17" y="12"/>
                  </a:cubicBezTo>
                  <a:cubicBezTo>
                    <a:pt x="13" y="14"/>
                    <a:pt x="5" y="16"/>
                    <a:pt x="5" y="16"/>
                  </a:cubicBezTo>
                  <a:cubicBezTo>
                    <a:pt x="0" y="31"/>
                    <a:pt x="10" y="48"/>
                    <a:pt x="25" y="52"/>
                  </a:cubicBezTo>
                  <a:cubicBezTo>
                    <a:pt x="37" y="50"/>
                    <a:pt x="41" y="47"/>
                    <a:pt x="51" y="44"/>
                  </a:cubicBezTo>
                  <a:cubicBezTo>
                    <a:pt x="65" y="53"/>
                    <a:pt x="76" y="53"/>
                    <a:pt x="93" y="54"/>
                  </a:cubicBezTo>
                  <a:cubicBezTo>
                    <a:pt x="99" y="56"/>
                    <a:pt x="111" y="60"/>
                    <a:pt x="111" y="60"/>
                  </a:cubicBezTo>
                  <a:cubicBezTo>
                    <a:pt x="120" y="69"/>
                    <a:pt x="129" y="75"/>
                    <a:pt x="133" y="88"/>
                  </a:cubicBezTo>
                  <a:cubicBezTo>
                    <a:pt x="125" y="100"/>
                    <a:pt x="126" y="107"/>
                    <a:pt x="141" y="112"/>
                  </a:cubicBezTo>
                  <a:cubicBezTo>
                    <a:pt x="145" y="106"/>
                    <a:pt x="150" y="103"/>
                    <a:pt x="157" y="100"/>
                  </a:cubicBezTo>
                  <a:cubicBezTo>
                    <a:pt x="161" y="98"/>
                    <a:pt x="169" y="96"/>
                    <a:pt x="169" y="96"/>
                  </a:cubicBezTo>
                  <a:cubicBezTo>
                    <a:pt x="175" y="98"/>
                    <a:pt x="187" y="102"/>
                    <a:pt x="187" y="102"/>
                  </a:cubicBezTo>
                  <a:cubicBezTo>
                    <a:pt x="203" y="100"/>
                    <a:pt x="212" y="94"/>
                    <a:pt x="195" y="80"/>
                  </a:cubicBezTo>
                  <a:cubicBezTo>
                    <a:pt x="183" y="70"/>
                    <a:pt x="165" y="66"/>
                    <a:pt x="153" y="54"/>
                  </a:cubicBezTo>
                  <a:cubicBezTo>
                    <a:pt x="141" y="42"/>
                    <a:pt x="122" y="26"/>
                    <a:pt x="105" y="20"/>
                  </a:cubicBezTo>
                  <a:cubicBezTo>
                    <a:pt x="85" y="21"/>
                    <a:pt x="71" y="20"/>
                    <a:pt x="53" y="26"/>
                  </a:cubicBezTo>
                  <a:cubicBezTo>
                    <a:pt x="47" y="24"/>
                    <a:pt x="33" y="12"/>
                    <a:pt x="47" y="1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" name="Freeform 21"/>
            <p:cNvSpPr/>
            <p:nvPr>
              <p:custDataLst>
                <p:tags r:id="rId8"/>
              </p:custDataLst>
            </p:nvPr>
          </p:nvSpPr>
          <p:spPr bwMode="invGray">
            <a:xfrm>
              <a:off x="1448" y="2857"/>
              <a:ext cx="99" cy="41"/>
            </a:xfrm>
            <a:custGeom>
              <a:gdLst>
                <a:gd name="T0" fmla="*/ 23 w 133"/>
                <a:gd name="T1" fmla="*/ 0 h 54"/>
                <a:gd name="T2" fmla="*/ 18 w 133"/>
                <a:gd name="T3" fmla="*/ 3 h 54"/>
                <a:gd name="T4" fmla="*/ 13 w 133"/>
                <a:gd name="T5" fmla="*/ 13 h 54"/>
                <a:gd name="T6" fmla="*/ 6 w 133"/>
                <a:gd name="T7" fmla="*/ 15 h 54"/>
                <a:gd name="T8" fmla="*/ 1 w 133"/>
                <a:gd name="T9" fmla="*/ 18 h 54"/>
                <a:gd name="T10" fmla="*/ 5 w 133"/>
                <a:gd name="T11" fmla="*/ 24 h 54"/>
                <a:gd name="T12" fmla="*/ 55 w 133"/>
                <a:gd name="T13" fmla="*/ 15 h 54"/>
                <a:gd name="T14" fmla="*/ 51 w 133"/>
                <a:gd name="T15" fmla="*/ 7 h 54"/>
                <a:gd name="T16" fmla="*/ 43 w 133"/>
                <a:gd name="T17" fmla="*/ 4 h 54"/>
                <a:gd name="T18" fmla="*/ 42 w 133"/>
                <a:gd name="T19" fmla="*/ 11 h 54"/>
                <a:gd name="T20" fmla="*/ 36 w 133"/>
                <a:gd name="T21" fmla="*/ 8 h 54"/>
                <a:gd name="T22" fmla="*/ 28 w 133"/>
                <a:gd name="T23" fmla="*/ 6 h 54"/>
                <a:gd name="T24" fmla="*/ 23 w 133"/>
                <a:gd name="T25" fmla="*/ 0 h 5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33" h="54">
                  <a:moveTo>
                    <a:pt x="57" y="0"/>
                  </a:moveTo>
                  <a:cubicBezTo>
                    <a:pt x="53" y="3"/>
                    <a:pt x="46" y="2"/>
                    <a:pt x="43" y="6"/>
                  </a:cubicBezTo>
                  <a:cubicBezTo>
                    <a:pt x="36" y="14"/>
                    <a:pt x="43" y="26"/>
                    <a:pt x="31" y="30"/>
                  </a:cubicBezTo>
                  <a:cubicBezTo>
                    <a:pt x="26" y="32"/>
                    <a:pt x="20" y="31"/>
                    <a:pt x="15" y="34"/>
                  </a:cubicBezTo>
                  <a:cubicBezTo>
                    <a:pt x="11" y="36"/>
                    <a:pt x="3" y="42"/>
                    <a:pt x="3" y="42"/>
                  </a:cubicBezTo>
                  <a:cubicBezTo>
                    <a:pt x="0" y="51"/>
                    <a:pt x="5" y="51"/>
                    <a:pt x="13" y="54"/>
                  </a:cubicBezTo>
                  <a:cubicBezTo>
                    <a:pt x="51" y="51"/>
                    <a:pt x="97" y="46"/>
                    <a:pt x="133" y="34"/>
                  </a:cubicBezTo>
                  <a:cubicBezTo>
                    <a:pt x="129" y="28"/>
                    <a:pt x="128" y="21"/>
                    <a:pt x="123" y="16"/>
                  </a:cubicBezTo>
                  <a:cubicBezTo>
                    <a:pt x="118" y="11"/>
                    <a:pt x="105" y="8"/>
                    <a:pt x="105" y="8"/>
                  </a:cubicBezTo>
                  <a:cubicBezTo>
                    <a:pt x="84" y="13"/>
                    <a:pt x="106" y="19"/>
                    <a:pt x="101" y="24"/>
                  </a:cubicBezTo>
                  <a:cubicBezTo>
                    <a:pt x="99" y="26"/>
                    <a:pt x="89" y="18"/>
                    <a:pt x="89" y="18"/>
                  </a:cubicBezTo>
                  <a:cubicBezTo>
                    <a:pt x="83" y="15"/>
                    <a:pt x="73" y="15"/>
                    <a:pt x="67" y="14"/>
                  </a:cubicBezTo>
                  <a:cubicBezTo>
                    <a:pt x="58" y="8"/>
                    <a:pt x="62" y="12"/>
                    <a:pt x="5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2" name="Freeform 22"/>
            <p:cNvSpPr/>
            <p:nvPr>
              <p:custDataLst>
                <p:tags r:id="rId9"/>
              </p:custDataLst>
            </p:nvPr>
          </p:nvSpPr>
          <p:spPr bwMode="invGray">
            <a:xfrm>
              <a:off x="1553" y="2883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3" name="Freeform 23"/>
            <p:cNvSpPr/>
            <p:nvPr>
              <p:custDataLst>
                <p:tags r:id="rId10"/>
              </p:custDataLst>
            </p:nvPr>
          </p:nvSpPr>
          <p:spPr bwMode="invGray">
            <a:xfrm>
              <a:off x="1609" y="2886"/>
              <a:ext cx="12" cy="25"/>
            </a:xfrm>
            <a:custGeom>
              <a:gdLst>
                <a:gd name="T0" fmla="*/ 6 w 16"/>
                <a:gd name="T1" fmla="*/ 0 h 34"/>
                <a:gd name="T2" fmla="*/ 0 w 16"/>
                <a:gd name="T3" fmla="*/ 5 h 34"/>
                <a:gd name="T4" fmla="*/ 7 w 16"/>
                <a:gd name="T5" fmla="*/ 13 h 34"/>
                <a:gd name="T6" fmla="*/ 5 w 16"/>
                <a:gd name="T7" fmla="*/ 7 h 34"/>
                <a:gd name="T8" fmla="*/ 7 w 16"/>
                <a:gd name="T9" fmla="*/ 2 h 34"/>
                <a:gd name="T10" fmla="*/ 6 w 16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6" h="34">
                  <a:moveTo>
                    <a:pt x="14" y="0"/>
                  </a:moveTo>
                  <a:cubicBezTo>
                    <a:pt x="5" y="3"/>
                    <a:pt x="2" y="4"/>
                    <a:pt x="0" y="14"/>
                  </a:cubicBezTo>
                  <a:cubicBezTo>
                    <a:pt x="3" y="26"/>
                    <a:pt x="4" y="30"/>
                    <a:pt x="16" y="34"/>
                  </a:cubicBezTo>
                  <a:cubicBezTo>
                    <a:pt x="15" y="29"/>
                    <a:pt x="11" y="23"/>
                    <a:pt x="12" y="18"/>
                  </a:cubicBezTo>
                  <a:cubicBezTo>
                    <a:pt x="12" y="14"/>
                    <a:pt x="16" y="6"/>
                    <a:pt x="16" y="6"/>
                  </a:cubicBezTo>
                  <a:cubicBezTo>
                    <a:pt x="9" y="1"/>
                    <a:pt x="8" y="3"/>
                    <a:pt x="1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4" name="Freeform 24"/>
            <p:cNvSpPr/>
            <p:nvPr>
              <p:custDataLst>
                <p:tags r:id="rId11"/>
              </p:custDataLst>
            </p:nvPr>
          </p:nvSpPr>
          <p:spPr bwMode="invGray">
            <a:xfrm>
              <a:off x="1426" y="2040"/>
              <a:ext cx="180" cy="88"/>
            </a:xfrm>
            <a:custGeom>
              <a:gdLst>
                <a:gd name="T0" fmla="*/ 27 w 240"/>
                <a:gd name="T1" fmla="*/ 1 h 117"/>
                <a:gd name="T2" fmla="*/ 11 w 240"/>
                <a:gd name="T3" fmla="*/ 13 h 117"/>
                <a:gd name="T4" fmla="*/ 3 w 240"/>
                <a:gd name="T5" fmla="*/ 16 h 117"/>
                <a:gd name="T6" fmla="*/ 0 w 240"/>
                <a:gd name="T7" fmla="*/ 17 h 117"/>
                <a:gd name="T8" fmla="*/ 11 w 240"/>
                <a:gd name="T9" fmla="*/ 25 h 117"/>
                <a:gd name="T10" fmla="*/ 17 w 240"/>
                <a:gd name="T11" fmla="*/ 26 h 117"/>
                <a:gd name="T12" fmla="*/ 29 w 240"/>
                <a:gd name="T13" fmla="*/ 20 h 117"/>
                <a:gd name="T14" fmla="*/ 34 w 240"/>
                <a:gd name="T15" fmla="*/ 18 h 117"/>
                <a:gd name="T16" fmla="*/ 35 w 240"/>
                <a:gd name="T17" fmla="*/ 23 h 117"/>
                <a:gd name="T18" fmla="*/ 27 w 240"/>
                <a:gd name="T19" fmla="*/ 26 h 117"/>
                <a:gd name="T20" fmla="*/ 31 w 240"/>
                <a:gd name="T21" fmla="*/ 31 h 117"/>
                <a:gd name="T22" fmla="*/ 17 w 240"/>
                <a:gd name="T23" fmla="*/ 37 h 117"/>
                <a:gd name="T24" fmla="*/ 30 w 240"/>
                <a:gd name="T25" fmla="*/ 47 h 117"/>
                <a:gd name="T26" fmla="*/ 35 w 240"/>
                <a:gd name="T27" fmla="*/ 48 h 117"/>
                <a:gd name="T28" fmla="*/ 50 w 240"/>
                <a:gd name="T29" fmla="*/ 44 h 117"/>
                <a:gd name="T30" fmla="*/ 64 w 240"/>
                <a:gd name="T31" fmla="*/ 44 h 117"/>
                <a:gd name="T32" fmla="*/ 71 w 240"/>
                <a:gd name="T33" fmla="*/ 50 h 117"/>
                <a:gd name="T34" fmla="*/ 86 w 240"/>
                <a:gd name="T35" fmla="*/ 47 h 117"/>
                <a:gd name="T36" fmla="*/ 95 w 240"/>
                <a:gd name="T37" fmla="*/ 44 h 117"/>
                <a:gd name="T38" fmla="*/ 94 w 240"/>
                <a:gd name="T39" fmla="*/ 33 h 117"/>
                <a:gd name="T40" fmla="*/ 99 w 240"/>
                <a:gd name="T41" fmla="*/ 29 h 117"/>
                <a:gd name="T42" fmla="*/ 101 w 240"/>
                <a:gd name="T43" fmla="*/ 20 h 117"/>
                <a:gd name="T44" fmla="*/ 89 w 240"/>
                <a:gd name="T45" fmla="*/ 24 h 117"/>
                <a:gd name="T46" fmla="*/ 85 w 240"/>
                <a:gd name="T47" fmla="*/ 18 h 117"/>
                <a:gd name="T48" fmla="*/ 73 w 240"/>
                <a:gd name="T49" fmla="*/ 20 h 117"/>
                <a:gd name="T50" fmla="*/ 57 w 240"/>
                <a:gd name="T51" fmla="*/ 4 h 117"/>
                <a:gd name="T52" fmla="*/ 40 w 240"/>
                <a:gd name="T53" fmla="*/ 5 h 117"/>
                <a:gd name="T54" fmla="*/ 35 w 240"/>
                <a:gd name="T55" fmla="*/ 1 h 117"/>
                <a:gd name="T56" fmla="*/ 27 w 240"/>
                <a:gd name="T57" fmla="*/ 1 h 11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240" h="117">
                  <a:moveTo>
                    <a:pt x="64" y="1"/>
                  </a:moveTo>
                  <a:cubicBezTo>
                    <a:pt x="57" y="21"/>
                    <a:pt x="44" y="24"/>
                    <a:pt x="24" y="31"/>
                  </a:cubicBezTo>
                  <a:cubicBezTo>
                    <a:pt x="18" y="33"/>
                    <a:pt x="12" y="35"/>
                    <a:pt x="6" y="37"/>
                  </a:cubicBezTo>
                  <a:cubicBezTo>
                    <a:pt x="4" y="38"/>
                    <a:pt x="0" y="39"/>
                    <a:pt x="0" y="39"/>
                  </a:cubicBezTo>
                  <a:cubicBezTo>
                    <a:pt x="3" y="55"/>
                    <a:pt x="12" y="54"/>
                    <a:pt x="26" y="59"/>
                  </a:cubicBezTo>
                  <a:cubicBezTo>
                    <a:pt x="30" y="60"/>
                    <a:pt x="38" y="63"/>
                    <a:pt x="38" y="63"/>
                  </a:cubicBezTo>
                  <a:cubicBezTo>
                    <a:pt x="50" y="59"/>
                    <a:pt x="57" y="54"/>
                    <a:pt x="68" y="47"/>
                  </a:cubicBezTo>
                  <a:cubicBezTo>
                    <a:pt x="72" y="45"/>
                    <a:pt x="80" y="43"/>
                    <a:pt x="80" y="43"/>
                  </a:cubicBezTo>
                  <a:cubicBezTo>
                    <a:pt x="82" y="46"/>
                    <a:pt x="88" y="51"/>
                    <a:pt x="82" y="55"/>
                  </a:cubicBezTo>
                  <a:cubicBezTo>
                    <a:pt x="77" y="59"/>
                    <a:pt x="64" y="61"/>
                    <a:pt x="64" y="61"/>
                  </a:cubicBezTo>
                  <a:cubicBezTo>
                    <a:pt x="58" y="70"/>
                    <a:pt x="63" y="70"/>
                    <a:pt x="72" y="73"/>
                  </a:cubicBezTo>
                  <a:cubicBezTo>
                    <a:pt x="77" y="88"/>
                    <a:pt x="50" y="86"/>
                    <a:pt x="40" y="87"/>
                  </a:cubicBezTo>
                  <a:cubicBezTo>
                    <a:pt x="47" y="94"/>
                    <a:pt x="60" y="106"/>
                    <a:pt x="70" y="109"/>
                  </a:cubicBezTo>
                  <a:cubicBezTo>
                    <a:pt x="74" y="110"/>
                    <a:pt x="82" y="113"/>
                    <a:pt x="82" y="113"/>
                  </a:cubicBezTo>
                  <a:cubicBezTo>
                    <a:pt x="99" y="111"/>
                    <a:pt x="104" y="108"/>
                    <a:pt x="118" y="103"/>
                  </a:cubicBezTo>
                  <a:cubicBezTo>
                    <a:pt x="129" y="104"/>
                    <a:pt x="140" y="103"/>
                    <a:pt x="150" y="105"/>
                  </a:cubicBezTo>
                  <a:cubicBezTo>
                    <a:pt x="157" y="107"/>
                    <a:pt x="168" y="117"/>
                    <a:pt x="168" y="117"/>
                  </a:cubicBezTo>
                  <a:cubicBezTo>
                    <a:pt x="193" y="115"/>
                    <a:pt x="188" y="116"/>
                    <a:pt x="204" y="109"/>
                  </a:cubicBezTo>
                  <a:cubicBezTo>
                    <a:pt x="210" y="106"/>
                    <a:pt x="224" y="103"/>
                    <a:pt x="224" y="103"/>
                  </a:cubicBezTo>
                  <a:cubicBezTo>
                    <a:pt x="223" y="98"/>
                    <a:pt x="217" y="82"/>
                    <a:pt x="222" y="77"/>
                  </a:cubicBezTo>
                  <a:cubicBezTo>
                    <a:pt x="225" y="73"/>
                    <a:pt x="234" y="69"/>
                    <a:pt x="234" y="69"/>
                  </a:cubicBezTo>
                  <a:cubicBezTo>
                    <a:pt x="237" y="59"/>
                    <a:pt x="240" y="59"/>
                    <a:pt x="238" y="47"/>
                  </a:cubicBezTo>
                  <a:cubicBezTo>
                    <a:pt x="228" y="49"/>
                    <a:pt x="219" y="51"/>
                    <a:pt x="210" y="57"/>
                  </a:cubicBezTo>
                  <a:cubicBezTo>
                    <a:pt x="201" y="71"/>
                    <a:pt x="201" y="50"/>
                    <a:pt x="200" y="43"/>
                  </a:cubicBezTo>
                  <a:cubicBezTo>
                    <a:pt x="189" y="45"/>
                    <a:pt x="182" y="48"/>
                    <a:pt x="172" y="45"/>
                  </a:cubicBezTo>
                  <a:cubicBezTo>
                    <a:pt x="161" y="34"/>
                    <a:pt x="148" y="14"/>
                    <a:pt x="134" y="9"/>
                  </a:cubicBezTo>
                  <a:cubicBezTo>
                    <a:pt x="119" y="11"/>
                    <a:pt x="108" y="13"/>
                    <a:pt x="94" y="11"/>
                  </a:cubicBezTo>
                  <a:cubicBezTo>
                    <a:pt x="92" y="9"/>
                    <a:pt x="85" y="2"/>
                    <a:pt x="82" y="1"/>
                  </a:cubicBezTo>
                  <a:cubicBezTo>
                    <a:pt x="74" y="0"/>
                    <a:pt x="72" y="9"/>
                    <a:pt x="64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5" name="Freeform 25"/>
            <p:cNvSpPr/>
            <p:nvPr>
              <p:custDataLst>
                <p:tags r:id="rId12"/>
              </p:custDataLst>
            </p:nvPr>
          </p:nvSpPr>
          <p:spPr bwMode="invGray">
            <a:xfrm>
              <a:off x="1506" y="1999"/>
              <a:ext cx="146" cy="60"/>
            </a:xfrm>
            <a:custGeom>
              <a:gdLst>
                <a:gd name="T0" fmla="*/ 41 w 194"/>
                <a:gd name="T1" fmla="*/ 5 h 80"/>
                <a:gd name="T2" fmla="*/ 6 w 194"/>
                <a:gd name="T3" fmla="*/ 11 h 80"/>
                <a:gd name="T4" fmla="*/ 4 w 194"/>
                <a:gd name="T5" fmla="*/ 15 h 80"/>
                <a:gd name="T6" fmla="*/ 24 w 194"/>
                <a:gd name="T7" fmla="*/ 22 h 80"/>
                <a:gd name="T8" fmla="*/ 58 w 194"/>
                <a:gd name="T9" fmla="*/ 32 h 80"/>
                <a:gd name="T10" fmla="*/ 75 w 194"/>
                <a:gd name="T11" fmla="*/ 29 h 80"/>
                <a:gd name="T12" fmla="*/ 80 w 194"/>
                <a:gd name="T13" fmla="*/ 27 h 80"/>
                <a:gd name="T14" fmla="*/ 75 w 194"/>
                <a:gd name="T15" fmla="*/ 19 h 80"/>
                <a:gd name="T16" fmla="*/ 70 w 194"/>
                <a:gd name="T17" fmla="*/ 15 h 80"/>
                <a:gd name="T18" fmla="*/ 55 w 194"/>
                <a:gd name="T19" fmla="*/ 11 h 80"/>
                <a:gd name="T20" fmla="*/ 41 w 194"/>
                <a:gd name="T21" fmla="*/ 5 h 8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94" h="80">
                  <a:moveTo>
                    <a:pt x="97" y="10"/>
                  </a:moveTo>
                  <a:cubicBezTo>
                    <a:pt x="70" y="19"/>
                    <a:pt x="42" y="22"/>
                    <a:pt x="13" y="24"/>
                  </a:cubicBezTo>
                  <a:cubicBezTo>
                    <a:pt x="9" y="25"/>
                    <a:pt x="0" y="26"/>
                    <a:pt x="9" y="34"/>
                  </a:cubicBezTo>
                  <a:cubicBezTo>
                    <a:pt x="21" y="44"/>
                    <a:pt x="43" y="43"/>
                    <a:pt x="57" y="52"/>
                  </a:cubicBezTo>
                  <a:cubicBezTo>
                    <a:pt x="75" y="80"/>
                    <a:pt x="104" y="73"/>
                    <a:pt x="135" y="74"/>
                  </a:cubicBezTo>
                  <a:cubicBezTo>
                    <a:pt x="153" y="73"/>
                    <a:pt x="159" y="73"/>
                    <a:pt x="175" y="68"/>
                  </a:cubicBezTo>
                  <a:cubicBezTo>
                    <a:pt x="179" y="67"/>
                    <a:pt x="187" y="64"/>
                    <a:pt x="187" y="64"/>
                  </a:cubicBezTo>
                  <a:cubicBezTo>
                    <a:pt x="194" y="53"/>
                    <a:pt x="184" y="49"/>
                    <a:pt x="175" y="44"/>
                  </a:cubicBezTo>
                  <a:cubicBezTo>
                    <a:pt x="171" y="42"/>
                    <a:pt x="163" y="36"/>
                    <a:pt x="163" y="36"/>
                  </a:cubicBezTo>
                  <a:cubicBezTo>
                    <a:pt x="140" y="41"/>
                    <a:pt x="147" y="38"/>
                    <a:pt x="129" y="26"/>
                  </a:cubicBezTo>
                  <a:cubicBezTo>
                    <a:pt x="123" y="17"/>
                    <a:pt x="107" y="0"/>
                    <a:pt x="97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6" name="Freeform 26"/>
            <p:cNvSpPr/>
            <p:nvPr>
              <p:custDataLst>
                <p:tags r:id="rId13"/>
              </p:custDataLst>
            </p:nvPr>
          </p:nvSpPr>
          <p:spPr bwMode="invGray">
            <a:xfrm>
              <a:off x="1711" y="2069"/>
              <a:ext cx="233" cy="190"/>
            </a:xfrm>
            <a:custGeom>
              <a:gdLst>
                <a:gd name="T0" fmla="*/ 29 w 310"/>
                <a:gd name="T1" fmla="*/ 4 h 254"/>
                <a:gd name="T2" fmla="*/ 22 w 310"/>
                <a:gd name="T3" fmla="*/ 10 h 254"/>
                <a:gd name="T4" fmla="*/ 9 w 310"/>
                <a:gd name="T5" fmla="*/ 16 h 254"/>
                <a:gd name="T6" fmla="*/ 23 w 310"/>
                <a:gd name="T7" fmla="*/ 32 h 254"/>
                <a:gd name="T8" fmla="*/ 33 w 310"/>
                <a:gd name="T9" fmla="*/ 36 h 254"/>
                <a:gd name="T10" fmla="*/ 44 w 310"/>
                <a:gd name="T11" fmla="*/ 41 h 254"/>
                <a:gd name="T12" fmla="*/ 53 w 310"/>
                <a:gd name="T13" fmla="*/ 36 h 254"/>
                <a:gd name="T14" fmla="*/ 60 w 310"/>
                <a:gd name="T15" fmla="*/ 43 h 254"/>
                <a:gd name="T16" fmla="*/ 63 w 310"/>
                <a:gd name="T17" fmla="*/ 53 h 254"/>
                <a:gd name="T18" fmla="*/ 49 w 310"/>
                <a:gd name="T19" fmla="*/ 64 h 254"/>
                <a:gd name="T20" fmla="*/ 38 w 310"/>
                <a:gd name="T21" fmla="*/ 72 h 254"/>
                <a:gd name="T22" fmla="*/ 29 w 310"/>
                <a:gd name="T23" fmla="*/ 70 h 254"/>
                <a:gd name="T24" fmla="*/ 24 w 310"/>
                <a:gd name="T25" fmla="*/ 69 h 254"/>
                <a:gd name="T26" fmla="*/ 18 w 310"/>
                <a:gd name="T27" fmla="*/ 79 h 254"/>
                <a:gd name="T28" fmla="*/ 17 w 310"/>
                <a:gd name="T29" fmla="*/ 83 h 254"/>
                <a:gd name="T30" fmla="*/ 31 w 310"/>
                <a:gd name="T31" fmla="*/ 85 h 254"/>
                <a:gd name="T32" fmla="*/ 40 w 310"/>
                <a:gd name="T33" fmla="*/ 85 h 254"/>
                <a:gd name="T34" fmla="*/ 49 w 310"/>
                <a:gd name="T35" fmla="*/ 96 h 254"/>
                <a:gd name="T36" fmla="*/ 53 w 310"/>
                <a:gd name="T37" fmla="*/ 99 h 254"/>
                <a:gd name="T38" fmla="*/ 59 w 310"/>
                <a:gd name="T39" fmla="*/ 100 h 254"/>
                <a:gd name="T40" fmla="*/ 66 w 310"/>
                <a:gd name="T41" fmla="*/ 105 h 254"/>
                <a:gd name="T42" fmla="*/ 77 w 310"/>
                <a:gd name="T43" fmla="*/ 99 h 254"/>
                <a:gd name="T44" fmla="*/ 86 w 310"/>
                <a:gd name="T45" fmla="*/ 99 h 254"/>
                <a:gd name="T46" fmla="*/ 97 w 310"/>
                <a:gd name="T47" fmla="*/ 89 h 254"/>
                <a:gd name="T48" fmla="*/ 95 w 310"/>
                <a:gd name="T49" fmla="*/ 77 h 254"/>
                <a:gd name="T50" fmla="*/ 92 w 310"/>
                <a:gd name="T51" fmla="*/ 72 h 254"/>
                <a:gd name="T52" fmla="*/ 99 w 310"/>
                <a:gd name="T53" fmla="*/ 70 h 254"/>
                <a:gd name="T54" fmla="*/ 104 w 310"/>
                <a:gd name="T55" fmla="*/ 76 h 254"/>
                <a:gd name="T56" fmla="*/ 105 w 310"/>
                <a:gd name="T57" fmla="*/ 82 h 254"/>
                <a:gd name="T58" fmla="*/ 110 w 310"/>
                <a:gd name="T59" fmla="*/ 81 h 254"/>
                <a:gd name="T60" fmla="*/ 129 w 310"/>
                <a:gd name="T61" fmla="*/ 70 h 254"/>
                <a:gd name="T62" fmla="*/ 124 w 310"/>
                <a:gd name="T63" fmla="*/ 61 h 254"/>
                <a:gd name="T64" fmla="*/ 110 w 310"/>
                <a:gd name="T65" fmla="*/ 52 h 254"/>
                <a:gd name="T66" fmla="*/ 113 w 310"/>
                <a:gd name="T67" fmla="*/ 45 h 254"/>
                <a:gd name="T68" fmla="*/ 117 w 310"/>
                <a:gd name="T69" fmla="*/ 43 h 254"/>
                <a:gd name="T70" fmla="*/ 107 w 310"/>
                <a:gd name="T71" fmla="*/ 26 h 254"/>
                <a:gd name="T72" fmla="*/ 99 w 310"/>
                <a:gd name="T73" fmla="*/ 25 h 254"/>
                <a:gd name="T74" fmla="*/ 94 w 310"/>
                <a:gd name="T75" fmla="*/ 23 h 254"/>
                <a:gd name="T76" fmla="*/ 85 w 310"/>
                <a:gd name="T77" fmla="*/ 14 h 254"/>
                <a:gd name="T78" fmla="*/ 66 w 310"/>
                <a:gd name="T79" fmla="*/ 19 h 254"/>
                <a:gd name="T80" fmla="*/ 71 w 310"/>
                <a:gd name="T81" fmla="*/ 10 h 254"/>
                <a:gd name="T82" fmla="*/ 59 w 310"/>
                <a:gd name="T83" fmla="*/ 7 h 254"/>
                <a:gd name="T84" fmla="*/ 50 w 310"/>
                <a:gd name="T85" fmla="*/ 7 h 254"/>
                <a:gd name="T86" fmla="*/ 29 w 310"/>
                <a:gd name="T87" fmla="*/ 4 h 254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310" h="254">
                  <a:moveTo>
                    <a:pt x="67" y="9"/>
                  </a:moveTo>
                  <a:cubicBezTo>
                    <a:pt x="63" y="15"/>
                    <a:pt x="51" y="23"/>
                    <a:pt x="51" y="23"/>
                  </a:cubicBezTo>
                  <a:cubicBezTo>
                    <a:pt x="43" y="34"/>
                    <a:pt x="33" y="35"/>
                    <a:pt x="21" y="39"/>
                  </a:cubicBezTo>
                  <a:cubicBezTo>
                    <a:pt x="0" y="71"/>
                    <a:pt x="30" y="74"/>
                    <a:pt x="53" y="77"/>
                  </a:cubicBezTo>
                  <a:cubicBezTo>
                    <a:pt x="61" y="89"/>
                    <a:pt x="63" y="87"/>
                    <a:pt x="79" y="85"/>
                  </a:cubicBezTo>
                  <a:cubicBezTo>
                    <a:pt x="88" y="88"/>
                    <a:pt x="93" y="96"/>
                    <a:pt x="103" y="99"/>
                  </a:cubicBezTo>
                  <a:cubicBezTo>
                    <a:pt x="117" y="96"/>
                    <a:pt x="116" y="89"/>
                    <a:pt x="127" y="85"/>
                  </a:cubicBezTo>
                  <a:cubicBezTo>
                    <a:pt x="134" y="90"/>
                    <a:pt x="138" y="94"/>
                    <a:pt x="143" y="101"/>
                  </a:cubicBezTo>
                  <a:cubicBezTo>
                    <a:pt x="140" y="116"/>
                    <a:pt x="134" y="117"/>
                    <a:pt x="149" y="127"/>
                  </a:cubicBezTo>
                  <a:cubicBezTo>
                    <a:pt x="161" y="144"/>
                    <a:pt x="126" y="147"/>
                    <a:pt x="115" y="151"/>
                  </a:cubicBezTo>
                  <a:cubicBezTo>
                    <a:pt x="109" y="160"/>
                    <a:pt x="100" y="169"/>
                    <a:pt x="89" y="173"/>
                  </a:cubicBezTo>
                  <a:cubicBezTo>
                    <a:pt x="81" y="172"/>
                    <a:pt x="76" y="171"/>
                    <a:pt x="69" y="169"/>
                  </a:cubicBezTo>
                  <a:cubicBezTo>
                    <a:pt x="65" y="168"/>
                    <a:pt x="57" y="165"/>
                    <a:pt x="57" y="165"/>
                  </a:cubicBezTo>
                  <a:cubicBezTo>
                    <a:pt x="46" y="169"/>
                    <a:pt x="46" y="177"/>
                    <a:pt x="43" y="187"/>
                  </a:cubicBezTo>
                  <a:cubicBezTo>
                    <a:pt x="42" y="191"/>
                    <a:pt x="39" y="199"/>
                    <a:pt x="39" y="199"/>
                  </a:cubicBezTo>
                  <a:cubicBezTo>
                    <a:pt x="50" y="203"/>
                    <a:pt x="61" y="204"/>
                    <a:pt x="73" y="205"/>
                  </a:cubicBezTo>
                  <a:cubicBezTo>
                    <a:pt x="82" y="203"/>
                    <a:pt x="86" y="201"/>
                    <a:pt x="95" y="203"/>
                  </a:cubicBezTo>
                  <a:cubicBezTo>
                    <a:pt x="107" y="211"/>
                    <a:pt x="111" y="218"/>
                    <a:pt x="115" y="231"/>
                  </a:cubicBezTo>
                  <a:cubicBezTo>
                    <a:pt x="116" y="235"/>
                    <a:pt x="123" y="234"/>
                    <a:pt x="127" y="235"/>
                  </a:cubicBezTo>
                  <a:cubicBezTo>
                    <a:pt x="131" y="236"/>
                    <a:pt x="139" y="239"/>
                    <a:pt x="139" y="239"/>
                  </a:cubicBezTo>
                  <a:cubicBezTo>
                    <a:pt x="144" y="246"/>
                    <a:pt x="147" y="248"/>
                    <a:pt x="155" y="251"/>
                  </a:cubicBezTo>
                  <a:cubicBezTo>
                    <a:pt x="169" y="250"/>
                    <a:pt x="187" y="254"/>
                    <a:pt x="181" y="237"/>
                  </a:cubicBezTo>
                  <a:cubicBezTo>
                    <a:pt x="184" y="220"/>
                    <a:pt x="192" y="228"/>
                    <a:pt x="203" y="235"/>
                  </a:cubicBezTo>
                  <a:cubicBezTo>
                    <a:pt x="224" y="233"/>
                    <a:pt x="224" y="232"/>
                    <a:pt x="229" y="213"/>
                  </a:cubicBezTo>
                  <a:cubicBezTo>
                    <a:pt x="229" y="211"/>
                    <a:pt x="229" y="192"/>
                    <a:pt x="225" y="185"/>
                  </a:cubicBezTo>
                  <a:cubicBezTo>
                    <a:pt x="223" y="181"/>
                    <a:pt x="217" y="173"/>
                    <a:pt x="217" y="173"/>
                  </a:cubicBezTo>
                  <a:cubicBezTo>
                    <a:pt x="220" y="163"/>
                    <a:pt x="224" y="165"/>
                    <a:pt x="233" y="167"/>
                  </a:cubicBezTo>
                  <a:cubicBezTo>
                    <a:pt x="240" y="172"/>
                    <a:pt x="242" y="175"/>
                    <a:pt x="245" y="183"/>
                  </a:cubicBezTo>
                  <a:cubicBezTo>
                    <a:pt x="246" y="188"/>
                    <a:pt x="244" y="193"/>
                    <a:pt x="247" y="197"/>
                  </a:cubicBezTo>
                  <a:cubicBezTo>
                    <a:pt x="250" y="201"/>
                    <a:pt x="256" y="194"/>
                    <a:pt x="261" y="193"/>
                  </a:cubicBezTo>
                  <a:cubicBezTo>
                    <a:pt x="276" y="188"/>
                    <a:pt x="290" y="178"/>
                    <a:pt x="303" y="169"/>
                  </a:cubicBezTo>
                  <a:cubicBezTo>
                    <a:pt x="310" y="158"/>
                    <a:pt x="302" y="153"/>
                    <a:pt x="293" y="147"/>
                  </a:cubicBezTo>
                  <a:cubicBezTo>
                    <a:pt x="281" y="129"/>
                    <a:pt x="283" y="126"/>
                    <a:pt x="259" y="123"/>
                  </a:cubicBezTo>
                  <a:cubicBezTo>
                    <a:pt x="256" y="115"/>
                    <a:pt x="257" y="111"/>
                    <a:pt x="265" y="107"/>
                  </a:cubicBezTo>
                  <a:cubicBezTo>
                    <a:pt x="269" y="105"/>
                    <a:pt x="277" y="103"/>
                    <a:pt x="277" y="103"/>
                  </a:cubicBezTo>
                  <a:cubicBezTo>
                    <a:pt x="287" y="88"/>
                    <a:pt x="269" y="66"/>
                    <a:pt x="253" y="63"/>
                  </a:cubicBezTo>
                  <a:cubicBezTo>
                    <a:pt x="239" y="60"/>
                    <a:pt x="244" y="62"/>
                    <a:pt x="233" y="59"/>
                  </a:cubicBezTo>
                  <a:cubicBezTo>
                    <a:pt x="229" y="58"/>
                    <a:pt x="221" y="55"/>
                    <a:pt x="221" y="55"/>
                  </a:cubicBezTo>
                  <a:cubicBezTo>
                    <a:pt x="200" y="60"/>
                    <a:pt x="217" y="38"/>
                    <a:pt x="201" y="33"/>
                  </a:cubicBezTo>
                  <a:cubicBezTo>
                    <a:pt x="185" y="35"/>
                    <a:pt x="169" y="36"/>
                    <a:pt x="155" y="45"/>
                  </a:cubicBezTo>
                  <a:cubicBezTo>
                    <a:pt x="145" y="30"/>
                    <a:pt x="152" y="30"/>
                    <a:pt x="167" y="25"/>
                  </a:cubicBezTo>
                  <a:cubicBezTo>
                    <a:pt x="163" y="10"/>
                    <a:pt x="155" y="15"/>
                    <a:pt x="139" y="17"/>
                  </a:cubicBezTo>
                  <a:cubicBezTo>
                    <a:pt x="131" y="20"/>
                    <a:pt x="127" y="22"/>
                    <a:pt x="119" y="19"/>
                  </a:cubicBezTo>
                  <a:cubicBezTo>
                    <a:pt x="106" y="0"/>
                    <a:pt x="74" y="29"/>
                    <a:pt x="67" y="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7" name="Freeform 27"/>
            <p:cNvSpPr/>
            <p:nvPr>
              <p:custDataLst>
                <p:tags r:id="rId14"/>
              </p:custDataLst>
            </p:nvPr>
          </p:nvSpPr>
          <p:spPr bwMode="invGray">
            <a:xfrm>
              <a:off x="1709" y="1987"/>
              <a:ext cx="44" cy="37"/>
            </a:xfrm>
            <a:custGeom>
              <a:gdLst>
                <a:gd name="T0" fmla="*/ 10 w 59"/>
                <a:gd name="T1" fmla="*/ 0 h 50"/>
                <a:gd name="T2" fmla="*/ 0 w 59"/>
                <a:gd name="T3" fmla="*/ 4 h 50"/>
                <a:gd name="T4" fmla="*/ 12 w 59"/>
                <a:gd name="T5" fmla="*/ 16 h 50"/>
                <a:gd name="T6" fmla="*/ 20 w 59"/>
                <a:gd name="T7" fmla="*/ 20 h 50"/>
                <a:gd name="T8" fmla="*/ 24 w 59"/>
                <a:gd name="T9" fmla="*/ 12 h 50"/>
                <a:gd name="T10" fmla="*/ 19 w 59"/>
                <a:gd name="T11" fmla="*/ 3 h 50"/>
                <a:gd name="T12" fmla="*/ 10 w 59"/>
                <a:gd name="T13" fmla="*/ 0 h 5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9" h="50">
                  <a:moveTo>
                    <a:pt x="26" y="0"/>
                  </a:moveTo>
                  <a:cubicBezTo>
                    <a:pt x="13" y="2"/>
                    <a:pt x="7" y="0"/>
                    <a:pt x="0" y="10"/>
                  </a:cubicBezTo>
                  <a:cubicBezTo>
                    <a:pt x="4" y="22"/>
                    <a:pt x="18" y="36"/>
                    <a:pt x="30" y="40"/>
                  </a:cubicBezTo>
                  <a:cubicBezTo>
                    <a:pt x="37" y="42"/>
                    <a:pt x="48" y="50"/>
                    <a:pt x="48" y="50"/>
                  </a:cubicBezTo>
                  <a:cubicBezTo>
                    <a:pt x="57" y="44"/>
                    <a:pt x="55" y="37"/>
                    <a:pt x="58" y="28"/>
                  </a:cubicBezTo>
                  <a:cubicBezTo>
                    <a:pt x="55" y="11"/>
                    <a:pt x="59" y="18"/>
                    <a:pt x="44" y="8"/>
                  </a:cubicBezTo>
                  <a:cubicBezTo>
                    <a:pt x="42" y="6"/>
                    <a:pt x="26" y="5"/>
                    <a:pt x="2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8" name="Freeform 28"/>
            <p:cNvSpPr/>
            <p:nvPr>
              <p:custDataLst>
                <p:tags r:id="rId15"/>
              </p:custDataLst>
            </p:nvPr>
          </p:nvSpPr>
          <p:spPr bwMode="invGray">
            <a:xfrm>
              <a:off x="1625" y="2057"/>
              <a:ext cx="65" cy="42"/>
            </a:xfrm>
            <a:custGeom>
              <a:gdLst>
                <a:gd name="T0" fmla="*/ 19 w 86"/>
                <a:gd name="T1" fmla="*/ 3 h 57"/>
                <a:gd name="T2" fmla="*/ 11 w 86"/>
                <a:gd name="T3" fmla="*/ 10 h 57"/>
                <a:gd name="T4" fmla="*/ 2 w 86"/>
                <a:gd name="T5" fmla="*/ 11 h 57"/>
                <a:gd name="T6" fmla="*/ 7 w 86"/>
                <a:gd name="T7" fmla="*/ 23 h 57"/>
                <a:gd name="T8" fmla="*/ 32 w 86"/>
                <a:gd name="T9" fmla="*/ 14 h 57"/>
                <a:gd name="T10" fmla="*/ 37 w 86"/>
                <a:gd name="T11" fmla="*/ 7 h 57"/>
                <a:gd name="T12" fmla="*/ 24 w 86"/>
                <a:gd name="T13" fmla="*/ 3 h 57"/>
                <a:gd name="T14" fmla="*/ 19 w 86"/>
                <a:gd name="T15" fmla="*/ 3 h 5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86" h="57">
                  <a:moveTo>
                    <a:pt x="44" y="7"/>
                  </a:moveTo>
                  <a:cubicBezTo>
                    <a:pt x="39" y="14"/>
                    <a:pt x="31" y="20"/>
                    <a:pt x="24" y="25"/>
                  </a:cubicBezTo>
                  <a:cubicBezTo>
                    <a:pt x="16" y="19"/>
                    <a:pt x="12" y="22"/>
                    <a:pt x="4" y="27"/>
                  </a:cubicBezTo>
                  <a:cubicBezTo>
                    <a:pt x="0" y="38"/>
                    <a:pt x="4" y="53"/>
                    <a:pt x="16" y="57"/>
                  </a:cubicBezTo>
                  <a:cubicBezTo>
                    <a:pt x="33" y="51"/>
                    <a:pt x="60" y="45"/>
                    <a:pt x="74" y="35"/>
                  </a:cubicBezTo>
                  <a:cubicBezTo>
                    <a:pt x="78" y="29"/>
                    <a:pt x="86" y="17"/>
                    <a:pt x="86" y="17"/>
                  </a:cubicBezTo>
                  <a:cubicBezTo>
                    <a:pt x="80" y="0"/>
                    <a:pt x="74" y="5"/>
                    <a:pt x="56" y="7"/>
                  </a:cubicBezTo>
                  <a:cubicBezTo>
                    <a:pt x="43" y="11"/>
                    <a:pt x="44" y="15"/>
                    <a:pt x="44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9" name="Freeform 29"/>
            <p:cNvSpPr/>
            <p:nvPr>
              <p:custDataLst>
                <p:tags r:id="rId16"/>
              </p:custDataLst>
            </p:nvPr>
          </p:nvSpPr>
          <p:spPr bwMode="invGray">
            <a:xfrm>
              <a:off x="1693" y="2065"/>
              <a:ext cx="54" cy="25"/>
            </a:xfrm>
            <a:custGeom>
              <a:gdLst>
                <a:gd name="T0" fmla="*/ 16 w 73"/>
                <a:gd name="T1" fmla="*/ 0 h 34"/>
                <a:gd name="T2" fmla="*/ 4 w 73"/>
                <a:gd name="T3" fmla="*/ 7 h 34"/>
                <a:gd name="T4" fmla="*/ 10 w 73"/>
                <a:gd name="T5" fmla="*/ 13 h 34"/>
                <a:gd name="T6" fmla="*/ 21 w 73"/>
                <a:gd name="T7" fmla="*/ 11 h 34"/>
                <a:gd name="T8" fmla="*/ 26 w 73"/>
                <a:gd name="T9" fmla="*/ 8 h 34"/>
                <a:gd name="T10" fmla="*/ 16 w 73"/>
                <a:gd name="T11" fmla="*/ 0 h 3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3" h="34">
                  <a:moveTo>
                    <a:pt x="40" y="0"/>
                  </a:moveTo>
                  <a:cubicBezTo>
                    <a:pt x="30" y="6"/>
                    <a:pt x="20" y="10"/>
                    <a:pt x="10" y="16"/>
                  </a:cubicBezTo>
                  <a:cubicBezTo>
                    <a:pt x="0" y="31"/>
                    <a:pt x="13" y="30"/>
                    <a:pt x="24" y="34"/>
                  </a:cubicBezTo>
                  <a:cubicBezTo>
                    <a:pt x="44" y="31"/>
                    <a:pt x="35" y="34"/>
                    <a:pt x="52" y="28"/>
                  </a:cubicBezTo>
                  <a:cubicBezTo>
                    <a:pt x="57" y="26"/>
                    <a:pt x="64" y="20"/>
                    <a:pt x="64" y="20"/>
                  </a:cubicBezTo>
                  <a:cubicBezTo>
                    <a:pt x="73" y="7"/>
                    <a:pt x="48" y="8"/>
                    <a:pt x="4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0" name="Freeform 30"/>
            <p:cNvSpPr/>
            <p:nvPr>
              <p:custDataLst>
                <p:tags r:id="rId17"/>
              </p:custDataLst>
            </p:nvPr>
          </p:nvSpPr>
          <p:spPr bwMode="invGray">
            <a:xfrm>
              <a:off x="1664" y="2029"/>
              <a:ext cx="64" cy="34"/>
            </a:xfrm>
            <a:custGeom>
              <a:gdLst>
                <a:gd name="T0" fmla="*/ 25 w 85"/>
                <a:gd name="T1" fmla="*/ 5 h 45"/>
                <a:gd name="T2" fmla="*/ 12 w 85"/>
                <a:gd name="T3" fmla="*/ 2 h 45"/>
                <a:gd name="T4" fmla="*/ 0 w 85"/>
                <a:gd name="T5" fmla="*/ 8 h 45"/>
                <a:gd name="T6" fmla="*/ 17 w 85"/>
                <a:gd name="T7" fmla="*/ 14 h 45"/>
                <a:gd name="T8" fmla="*/ 27 w 85"/>
                <a:gd name="T9" fmla="*/ 17 h 45"/>
                <a:gd name="T10" fmla="*/ 35 w 85"/>
                <a:gd name="T11" fmla="*/ 8 h 45"/>
                <a:gd name="T12" fmla="*/ 35 w 85"/>
                <a:gd name="T13" fmla="*/ 3 h 45"/>
                <a:gd name="T14" fmla="*/ 27 w 85"/>
                <a:gd name="T15" fmla="*/ 0 h 45"/>
                <a:gd name="T16" fmla="*/ 25 w 85"/>
                <a:gd name="T17" fmla="*/ 5 h 4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85" h="45">
                  <a:moveTo>
                    <a:pt x="58" y="10"/>
                  </a:moveTo>
                  <a:cubicBezTo>
                    <a:pt x="39" y="16"/>
                    <a:pt x="45" y="10"/>
                    <a:pt x="28" y="4"/>
                  </a:cubicBezTo>
                  <a:cubicBezTo>
                    <a:pt x="7" y="6"/>
                    <a:pt x="5" y="2"/>
                    <a:pt x="0" y="18"/>
                  </a:cubicBezTo>
                  <a:cubicBezTo>
                    <a:pt x="5" y="34"/>
                    <a:pt x="26" y="31"/>
                    <a:pt x="40" y="32"/>
                  </a:cubicBezTo>
                  <a:cubicBezTo>
                    <a:pt x="50" y="42"/>
                    <a:pt x="49" y="45"/>
                    <a:pt x="64" y="40"/>
                  </a:cubicBezTo>
                  <a:cubicBezTo>
                    <a:pt x="69" y="32"/>
                    <a:pt x="77" y="25"/>
                    <a:pt x="84" y="18"/>
                  </a:cubicBezTo>
                  <a:cubicBezTo>
                    <a:pt x="83" y="14"/>
                    <a:pt x="85" y="9"/>
                    <a:pt x="82" y="6"/>
                  </a:cubicBezTo>
                  <a:cubicBezTo>
                    <a:pt x="78" y="1"/>
                    <a:pt x="64" y="0"/>
                    <a:pt x="64" y="0"/>
                  </a:cubicBezTo>
                  <a:cubicBezTo>
                    <a:pt x="56" y="3"/>
                    <a:pt x="47" y="21"/>
                    <a:pt x="58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1" name="Freeform 31"/>
            <p:cNvSpPr/>
            <p:nvPr>
              <p:custDataLst>
                <p:tags r:id="rId18"/>
              </p:custDataLst>
            </p:nvPr>
          </p:nvSpPr>
          <p:spPr bwMode="invGray">
            <a:xfrm>
              <a:off x="1637" y="1997"/>
              <a:ext cx="44" cy="24"/>
            </a:xfrm>
            <a:custGeom>
              <a:gdLst>
                <a:gd name="T0" fmla="*/ 7 w 58"/>
                <a:gd name="T1" fmla="*/ 2 h 31"/>
                <a:gd name="T2" fmla="*/ 0 w 58"/>
                <a:gd name="T3" fmla="*/ 9 h 31"/>
                <a:gd name="T4" fmla="*/ 8 w 58"/>
                <a:gd name="T5" fmla="*/ 13 h 31"/>
                <a:gd name="T6" fmla="*/ 12 w 58"/>
                <a:gd name="T7" fmla="*/ 9 h 31"/>
                <a:gd name="T8" fmla="*/ 23 w 58"/>
                <a:gd name="T9" fmla="*/ 5 h 31"/>
                <a:gd name="T10" fmla="*/ 19 w 58"/>
                <a:gd name="T11" fmla="*/ 0 h 31"/>
                <a:gd name="T12" fmla="*/ 7 w 58"/>
                <a:gd name="T13" fmla="*/ 2 h 3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7" h="31">
                  <a:moveTo>
                    <a:pt x="16" y="4"/>
                  </a:moveTo>
                  <a:cubicBezTo>
                    <a:pt x="2" y="13"/>
                    <a:pt x="7" y="8"/>
                    <a:pt x="0" y="18"/>
                  </a:cubicBezTo>
                  <a:cubicBezTo>
                    <a:pt x="5" y="26"/>
                    <a:pt x="11" y="25"/>
                    <a:pt x="20" y="28"/>
                  </a:cubicBezTo>
                  <a:cubicBezTo>
                    <a:pt x="36" y="23"/>
                    <a:pt x="17" y="31"/>
                    <a:pt x="28" y="20"/>
                  </a:cubicBezTo>
                  <a:cubicBezTo>
                    <a:pt x="33" y="15"/>
                    <a:pt x="46" y="13"/>
                    <a:pt x="52" y="12"/>
                  </a:cubicBezTo>
                  <a:cubicBezTo>
                    <a:pt x="58" y="3"/>
                    <a:pt x="53" y="3"/>
                    <a:pt x="44" y="0"/>
                  </a:cubicBezTo>
                  <a:cubicBezTo>
                    <a:pt x="38" y="1"/>
                    <a:pt x="20" y="8"/>
                    <a:pt x="16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2" name="Freeform 32"/>
            <p:cNvSpPr/>
            <p:nvPr>
              <p:custDataLst>
                <p:tags r:id="rId19"/>
              </p:custDataLst>
            </p:nvPr>
          </p:nvSpPr>
          <p:spPr bwMode="invGray">
            <a:xfrm>
              <a:off x="1751" y="2000"/>
              <a:ext cx="114" cy="77"/>
            </a:xfrm>
            <a:custGeom>
              <a:gdLst>
                <a:gd name="T0" fmla="*/ 17 w 152"/>
                <a:gd name="T1" fmla="*/ 0 h 102"/>
                <a:gd name="T2" fmla="*/ 6 w 152"/>
                <a:gd name="T3" fmla="*/ 3 h 102"/>
                <a:gd name="T4" fmla="*/ 2 w 152"/>
                <a:gd name="T5" fmla="*/ 17 h 102"/>
                <a:gd name="T6" fmla="*/ 5 w 152"/>
                <a:gd name="T7" fmla="*/ 24 h 102"/>
                <a:gd name="T8" fmla="*/ 0 w 152"/>
                <a:gd name="T9" fmla="*/ 31 h 102"/>
                <a:gd name="T10" fmla="*/ 24 w 152"/>
                <a:gd name="T11" fmla="*/ 37 h 102"/>
                <a:gd name="T12" fmla="*/ 35 w 152"/>
                <a:gd name="T13" fmla="*/ 39 h 102"/>
                <a:gd name="T14" fmla="*/ 65 w 152"/>
                <a:gd name="T15" fmla="*/ 37 h 102"/>
                <a:gd name="T16" fmla="*/ 32 w 152"/>
                <a:gd name="T17" fmla="*/ 30 h 102"/>
                <a:gd name="T18" fmla="*/ 23 w 152"/>
                <a:gd name="T19" fmla="*/ 26 h 102"/>
                <a:gd name="T20" fmla="*/ 19 w 152"/>
                <a:gd name="T21" fmla="*/ 22 h 102"/>
                <a:gd name="T22" fmla="*/ 22 w 152"/>
                <a:gd name="T23" fmla="*/ 15 h 102"/>
                <a:gd name="T24" fmla="*/ 17 w 152"/>
                <a:gd name="T25" fmla="*/ 0 h 10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52" h="102">
                  <a:moveTo>
                    <a:pt x="38" y="0"/>
                  </a:moveTo>
                  <a:cubicBezTo>
                    <a:pt x="22" y="5"/>
                    <a:pt x="30" y="3"/>
                    <a:pt x="14" y="6"/>
                  </a:cubicBezTo>
                  <a:cubicBezTo>
                    <a:pt x="18" y="22"/>
                    <a:pt x="22" y="32"/>
                    <a:pt x="4" y="38"/>
                  </a:cubicBezTo>
                  <a:cubicBezTo>
                    <a:pt x="1" y="47"/>
                    <a:pt x="7" y="49"/>
                    <a:pt x="12" y="56"/>
                  </a:cubicBezTo>
                  <a:cubicBezTo>
                    <a:pt x="10" y="65"/>
                    <a:pt x="9" y="69"/>
                    <a:pt x="0" y="72"/>
                  </a:cubicBezTo>
                  <a:cubicBezTo>
                    <a:pt x="5" y="88"/>
                    <a:pt x="45" y="85"/>
                    <a:pt x="56" y="86"/>
                  </a:cubicBezTo>
                  <a:cubicBezTo>
                    <a:pt x="72" y="97"/>
                    <a:pt x="63" y="95"/>
                    <a:pt x="82" y="92"/>
                  </a:cubicBezTo>
                  <a:cubicBezTo>
                    <a:pt x="86" y="92"/>
                    <a:pt x="147" y="102"/>
                    <a:pt x="152" y="86"/>
                  </a:cubicBezTo>
                  <a:cubicBezTo>
                    <a:pt x="123" y="66"/>
                    <a:pt x="128" y="72"/>
                    <a:pt x="76" y="70"/>
                  </a:cubicBezTo>
                  <a:cubicBezTo>
                    <a:pt x="62" y="56"/>
                    <a:pt x="81" y="73"/>
                    <a:pt x="54" y="62"/>
                  </a:cubicBezTo>
                  <a:cubicBezTo>
                    <a:pt x="50" y="60"/>
                    <a:pt x="48" y="55"/>
                    <a:pt x="44" y="52"/>
                  </a:cubicBezTo>
                  <a:cubicBezTo>
                    <a:pt x="41" y="43"/>
                    <a:pt x="42" y="39"/>
                    <a:pt x="50" y="34"/>
                  </a:cubicBezTo>
                  <a:cubicBezTo>
                    <a:pt x="52" y="27"/>
                    <a:pt x="42" y="9"/>
                    <a:pt x="3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3" name="Freeform 33"/>
            <p:cNvSpPr/>
            <p:nvPr>
              <p:custDataLst>
                <p:tags r:id="rId20"/>
              </p:custDataLst>
            </p:nvPr>
          </p:nvSpPr>
          <p:spPr bwMode="invGray">
            <a:xfrm>
              <a:off x="664" y="2245"/>
              <a:ext cx="25" cy="15"/>
            </a:xfrm>
            <a:custGeom>
              <a:gdLst>
                <a:gd name="T0" fmla="*/ 13 w 34"/>
                <a:gd name="T1" fmla="*/ 0 h 20"/>
                <a:gd name="T2" fmla="*/ 10 w 34"/>
                <a:gd name="T3" fmla="*/ 8 h 20"/>
                <a:gd name="T4" fmla="*/ 1 w 34"/>
                <a:gd name="T5" fmla="*/ 8 h 20"/>
                <a:gd name="T6" fmla="*/ 1 w 34"/>
                <a:gd name="T7" fmla="*/ 3 h 20"/>
                <a:gd name="T8" fmla="*/ 13 w 34"/>
                <a:gd name="T9" fmla="*/ 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4" h="20">
                  <a:moveTo>
                    <a:pt x="34" y="0"/>
                  </a:moveTo>
                  <a:cubicBezTo>
                    <a:pt x="32" y="10"/>
                    <a:pt x="34" y="17"/>
                    <a:pt x="24" y="20"/>
                  </a:cubicBezTo>
                  <a:cubicBezTo>
                    <a:pt x="17" y="19"/>
                    <a:pt x="10" y="20"/>
                    <a:pt x="4" y="18"/>
                  </a:cubicBezTo>
                  <a:cubicBezTo>
                    <a:pt x="0" y="17"/>
                    <a:pt x="2" y="7"/>
                    <a:pt x="4" y="6"/>
                  </a:cubicBezTo>
                  <a:cubicBezTo>
                    <a:pt x="12" y="0"/>
                    <a:pt x="24" y="0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4" name="Freeform 34"/>
            <p:cNvSpPr/>
            <p:nvPr>
              <p:custDataLst>
                <p:tags r:id="rId21"/>
              </p:custDataLst>
            </p:nvPr>
          </p:nvSpPr>
          <p:spPr bwMode="invGray">
            <a:xfrm>
              <a:off x="1421" y="2756"/>
              <a:ext cx="16" cy="12"/>
            </a:xfrm>
            <a:custGeom>
              <a:gdLst>
                <a:gd name="T0" fmla="*/ 2 w 21"/>
                <a:gd name="T1" fmla="*/ 0 h 16"/>
                <a:gd name="T2" fmla="*/ 6 w 21"/>
                <a:gd name="T3" fmla="*/ 7 h 16"/>
                <a:gd name="T4" fmla="*/ 2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5" name="Freeform 35"/>
            <p:cNvSpPr/>
            <p:nvPr>
              <p:custDataLst>
                <p:tags r:id="rId22"/>
              </p:custDataLst>
            </p:nvPr>
          </p:nvSpPr>
          <p:spPr bwMode="invGray">
            <a:xfrm>
              <a:off x="1424" y="2781"/>
              <a:ext cx="16" cy="12"/>
            </a:xfrm>
            <a:custGeom>
              <a:gdLst>
                <a:gd name="T0" fmla="*/ 2 w 21"/>
                <a:gd name="T1" fmla="*/ 0 h 16"/>
                <a:gd name="T2" fmla="*/ 6 w 21"/>
                <a:gd name="T3" fmla="*/ 7 h 16"/>
                <a:gd name="T4" fmla="*/ 2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6" name="Freeform 36"/>
            <p:cNvSpPr/>
            <p:nvPr>
              <p:custDataLst>
                <p:tags r:id="rId23"/>
              </p:custDataLst>
            </p:nvPr>
          </p:nvSpPr>
          <p:spPr bwMode="invGray">
            <a:xfrm>
              <a:off x="1628" y="2913"/>
              <a:ext cx="15" cy="12"/>
            </a:xfrm>
            <a:custGeom>
              <a:gdLst>
                <a:gd name="T0" fmla="*/ 1 w 21"/>
                <a:gd name="T1" fmla="*/ 0 h 16"/>
                <a:gd name="T2" fmla="*/ 4 w 21"/>
                <a:gd name="T3" fmla="*/ 7 h 16"/>
                <a:gd name="T4" fmla="*/ 1 w 21"/>
                <a:gd name="T5" fmla="*/ 0 h 16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" h="16">
                  <a:moveTo>
                    <a:pt x="3" y="0"/>
                  </a:moveTo>
                  <a:cubicBezTo>
                    <a:pt x="0" y="9"/>
                    <a:pt x="6" y="11"/>
                    <a:pt x="13" y="16"/>
                  </a:cubicBezTo>
                  <a:cubicBezTo>
                    <a:pt x="21" y="4"/>
                    <a:pt x="16" y="2"/>
                    <a:pt x="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7" name="Freeform 37"/>
            <p:cNvSpPr/>
            <p:nvPr>
              <p:custDataLst>
                <p:tags r:id="rId24"/>
              </p:custDataLst>
            </p:nvPr>
          </p:nvSpPr>
          <p:spPr bwMode="invGray">
            <a:xfrm>
              <a:off x="1752" y="2429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8" name="Freeform 38"/>
            <p:cNvSpPr/>
            <p:nvPr>
              <p:custDataLst>
                <p:tags r:id="rId25"/>
              </p:custDataLst>
            </p:nvPr>
          </p:nvSpPr>
          <p:spPr bwMode="invGray">
            <a:xfrm>
              <a:off x="1652" y="2224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29" name="Freeform 39"/>
            <p:cNvSpPr/>
            <p:nvPr>
              <p:custDataLst>
                <p:tags r:id="rId26"/>
              </p:custDataLst>
            </p:nvPr>
          </p:nvSpPr>
          <p:spPr bwMode="invGray">
            <a:xfrm>
              <a:off x="1717" y="2045"/>
              <a:ext cx="39" cy="18"/>
            </a:xfrm>
            <a:custGeom>
              <a:gdLst>
                <a:gd name="T0" fmla="*/ 6 w 51"/>
                <a:gd name="T1" fmla="*/ 0 h 24"/>
                <a:gd name="T2" fmla="*/ 3 w 51"/>
                <a:gd name="T3" fmla="*/ 8 h 24"/>
                <a:gd name="T4" fmla="*/ 12 w 51"/>
                <a:gd name="T5" fmla="*/ 11 h 24"/>
                <a:gd name="T6" fmla="*/ 15 w 51"/>
                <a:gd name="T7" fmla="*/ 2 h 24"/>
                <a:gd name="T8" fmla="*/ 6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0" name="Freeform 40"/>
            <p:cNvSpPr/>
            <p:nvPr>
              <p:custDataLst>
                <p:tags r:id="rId27"/>
              </p:custDataLst>
            </p:nvPr>
          </p:nvSpPr>
          <p:spPr bwMode="invGray">
            <a:xfrm>
              <a:off x="1780" y="2153"/>
              <a:ext cx="38" cy="18"/>
            </a:xfrm>
            <a:custGeom>
              <a:gdLst>
                <a:gd name="T0" fmla="*/ 5 w 51"/>
                <a:gd name="T1" fmla="*/ 0 h 24"/>
                <a:gd name="T2" fmla="*/ 3 w 51"/>
                <a:gd name="T3" fmla="*/ 8 h 24"/>
                <a:gd name="T4" fmla="*/ 11 w 51"/>
                <a:gd name="T5" fmla="*/ 11 h 24"/>
                <a:gd name="T6" fmla="*/ 14 w 51"/>
                <a:gd name="T7" fmla="*/ 2 h 24"/>
                <a:gd name="T8" fmla="*/ 5 w 5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1" h="24">
                  <a:moveTo>
                    <a:pt x="13" y="0"/>
                  </a:moveTo>
                  <a:cubicBezTo>
                    <a:pt x="12" y="2"/>
                    <a:pt x="0" y="12"/>
                    <a:pt x="7" y="18"/>
                  </a:cubicBezTo>
                  <a:cubicBezTo>
                    <a:pt x="12" y="22"/>
                    <a:pt x="27" y="24"/>
                    <a:pt x="27" y="24"/>
                  </a:cubicBezTo>
                  <a:cubicBezTo>
                    <a:pt x="44" y="22"/>
                    <a:pt x="51" y="16"/>
                    <a:pt x="33" y="4"/>
                  </a:cubicBezTo>
                  <a:cubicBezTo>
                    <a:pt x="29" y="1"/>
                    <a:pt x="14" y="0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1" name="Freeform 41"/>
            <p:cNvSpPr/>
            <p:nvPr>
              <p:custDataLst>
                <p:tags r:id="rId28"/>
              </p:custDataLst>
            </p:nvPr>
          </p:nvSpPr>
          <p:spPr bwMode="invGray">
            <a:xfrm>
              <a:off x="1796" y="1951"/>
              <a:ext cx="696" cy="346"/>
            </a:xfrm>
            <a:custGeom>
              <a:gdLst>
                <a:gd name="T0" fmla="*/ 12 w 929"/>
                <a:gd name="T1" fmla="*/ 23 h 462"/>
                <a:gd name="T2" fmla="*/ 2 w 929"/>
                <a:gd name="T3" fmla="*/ 39 h 462"/>
                <a:gd name="T4" fmla="*/ 15 w 929"/>
                <a:gd name="T5" fmla="*/ 42 h 462"/>
                <a:gd name="T6" fmla="*/ 7 w 929"/>
                <a:gd name="T7" fmla="*/ 49 h 462"/>
                <a:gd name="T8" fmla="*/ 43 w 929"/>
                <a:gd name="T9" fmla="*/ 57 h 462"/>
                <a:gd name="T10" fmla="*/ 59 w 929"/>
                <a:gd name="T11" fmla="*/ 55 h 462"/>
                <a:gd name="T12" fmla="*/ 105 w 929"/>
                <a:gd name="T13" fmla="*/ 32 h 462"/>
                <a:gd name="T14" fmla="*/ 127 w 929"/>
                <a:gd name="T15" fmla="*/ 28 h 462"/>
                <a:gd name="T16" fmla="*/ 136 w 929"/>
                <a:gd name="T17" fmla="*/ 34 h 462"/>
                <a:gd name="T18" fmla="*/ 115 w 929"/>
                <a:gd name="T19" fmla="*/ 37 h 462"/>
                <a:gd name="T20" fmla="*/ 102 w 929"/>
                <a:gd name="T21" fmla="*/ 47 h 462"/>
                <a:gd name="T22" fmla="*/ 106 w 929"/>
                <a:gd name="T23" fmla="*/ 50 h 462"/>
                <a:gd name="T24" fmla="*/ 109 w 929"/>
                <a:gd name="T25" fmla="*/ 66 h 462"/>
                <a:gd name="T26" fmla="*/ 147 w 929"/>
                <a:gd name="T27" fmla="*/ 81 h 462"/>
                <a:gd name="T28" fmla="*/ 142 w 929"/>
                <a:gd name="T29" fmla="*/ 88 h 462"/>
                <a:gd name="T30" fmla="*/ 155 w 929"/>
                <a:gd name="T31" fmla="*/ 103 h 462"/>
                <a:gd name="T32" fmla="*/ 147 w 929"/>
                <a:gd name="T33" fmla="*/ 112 h 462"/>
                <a:gd name="T34" fmla="*/ 136 w 929"/>
                <a:gd name="T35" fmla="*/ 124 h 462"/>
                <a:gd name="T36" fmla="*/ 124 w 929"/>
                <a:gd name="T37" fmla="*/ 136 h 462"/>
                <a:gd name="T38" fmla="*/ 123 w 929"/>
                <a:gd name="T39" fmla="*/ 177 h 462"/>
                <a:gd name="T40" fmla="*/ 140 w 929"/>
                <a:gd name="T41" fmla="*/ 187 h 462"/>
                <a:gd name="T42" fmla="*/ 163 w 929"/>
                <a:gd name="T43" fmla="*/ 189 h 462"/>
                <a:gd name="T44" fmla="*/ 174 w 929"/>
                <a:gd name="T45" fmla="*/ 177 h 462"/>
                <a:gd name="T46" fmla="*/ 213 w 929"/>
                <a:gd name="T47" fmla="*/ 150 h 462"/>
                <a:gd name="T48" fmla="*/ 240 w 929"/>
                <a:gd name="T49" fmla="*/ 140 h 462"/>
                <a:gd name="T50" fmla="*/ 272 w 929"/>
                <a:gd name="T51" fmla="*/ 130 h 462"/>
                <a:gd name="T52" fmla="*/ 303 w 929"/>
                <a:gd name="T53" fmla="*/ 122 h 462"/>
                <a:gd name="T54" fmla="*/ 321 w 929"/>
                <a:gd name="T55" fmla="*/ 109 h 462"/>
                <a:gd name="T56" fmla="*/ 336 w 929"/>
                <a:gd name="T57" fmla="*/ 84 h 462"/>
                <a:gd name="T58" fmla="*/ 337 w 929"/>
                <a:gd name="T59" fmla="*/ 64 h 462"/>
                <a:gd name="T60" fmla="*/ 337 w 929"/>
                <a:gd name="T61" fmla="*/ 52 h 462"/>
                <a:gd name="T62" fmla="*/ 350 w 929"/>
                <a:gd name="T63" fmla="*/ 37 h 462"/>
                <a:gd name="T64" fmla="*/ 368 w 929"/>
                <a:gd name="T65" fmla="*/ 39 h 462"/>
                <a:gd name="T66" fmla="*/ 388 w 929"/>
                <a:gd name="T67" fmla="*/ 22 h 462"/>
                <a:gd name="T68" fmla="*/ 373 w 929"/>
                <a:gd name="T69" fmla="*/ 23 h 462"/>
                <a:gd name="T70" fmla="*/ 357 w 929"/>
                <a:gd name="T71" fmla="*/ 19 h 462"/>
                <a:gd name="T72" fmla="*/ 334 w 929"/>
                <a:gd name="T73" fmla="*/ 9 h 462"/>
                <a:gd name="T74" fmla="*/ 270 w 929"/>
                <a:gd name="T75" fmla="*/ 10 h 462"/>
                <a:gd name="T76" fmla="*/ 246 w 929"/>
                <a:gd name="T77" fmla="*/ 16 h 462"/>
                <a:gd name="T78" fmla="*/ 234 w 929"/>
                <a:gd name="T79" fmla="*/ 16 h 462"/>
                <a:gd name="T80" fmla="*/ 217 w 929"/>
                <a:gd name="T81" fmla="*/ 22 h 462"/>
                <a:gd name="T82" fmla="*/ 201 w 929"/>
                <a:gd name="T83" fmla="*/ 12 h 462"/>
                <a:gd name="T84" fmla="*/ 182 w 929"/>
                <a:gd name="T85" fmla="*/ 16 h 462"/>
                <a:gd name="T86" fmla="*/ 154 w 929"/>
                <a:gd name="T87" fmla="*/ 22 h 462"/>
                <a:gd name="T88" fmla="*/ 172 w 929"/>
                <a:gd name="T89" fmla="*/ 16 h 462"/>
                <a:gd name="T90" fmla="*/ 148 w 929"/>
                <a:gd name="T91" fmla="*/ 3 h 462"/>
                <a:gd name="T92" fmla="*/ 140 w 929"/>
                <a:gd name="T93" fmla="*/ 1 h 462"/>
                <a:gd name="T94" fmla="*/ 132 w 929"/>
                <a:gd name="T95" fmla="*/ 3 h 462"/>
                <a:gd name="T96" fmla="*/ 101 w 929"/>
                <a:gd name="T97" fmla="*/ 7 h 462"/>
                <a:gd name="T98" fmla="*/ 67 w 929"/>
                <a:gd name="T99" fmla="*/ 12 h 462"/>
                <a:gd name="T100" fmla="*/ 46 w 929"/>
                <a:gd name="T101" fmla="*/ 10 h 462"/>
                <a:gd name="T102" fmla="*/ 48 w 929"/>
                <a:gd name="T103" fmla="*/ 28 h 462"/>
                <a:gd name="T104" fmla="*/ 43 w 929"/>
                <a:gd name="T105" fmla="*/ 22 h 462"/>
                <a:gd name="T106" fmla="*/ 25 w 929"/>
                <a:gd name="T107" fmla="*/ 17 h 462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929" h="462">
                  <a:moveTo>
                    <a:pt x="60" y="42"/>
                  </a:moveTo>
                  <a:cubicBezTo>
                    <a:pt x="40" y="45"/>
                    <a:pt x="42" y="46"/>
                    <a:pt x="28" y="56"/>
                  </a:cubicBezTo>
                  <a:cubicBezTo>
                    <a:pt x="26" y="74"/>
                    <a:pt x="27" y="75"/>
                    <a:pt x="10" y="78"/>
                  </a:cubicBezTo>
                  <a:cubicBezTo>
                    <a:pt x="4" y="82"/>
                    <a:pt x="0" y="82"/>
                    <a:pt x="6" y="92"/>
                  </a:cubicBezTo>
                  <a:cubicBezTo>
                    <a:pt x="10" y="98"/>
                    <a:pt x="21" y="96"/>
                    <a:pt x="28" y="98"/>
                  </a:cubicBezTo>
                  <a:cubicBezTo>
                    <a:pt x="31" y="99"/>
                    <a:pt x="36" y="100"/>
                    <a:pt x="36" y="100"/>
                  </a:cubicBezTo>
                  <a:cubicBezTo>
                    <a:pt x="47" y="99"/>
                    <a:pt x="69" y="97"/>
                    <a:pt x="50" y="110"/>
                  </a:cubicBezTo>
                  <a:cubicBezTo>
                    <a:pt x="37" y="108"/>
                    <a:pt x="24" y="104"/>
                    <a:pt x="16" y="116"/>
                  </a:cubicBezTo>
                  <a:cubicBezTo>
                    <a:pt x="24" y="141"/>
                    <a:pt x="68" y="125"/>
                    <a:pt x="94" y="126"/>
                  </a:cubicBezTo>
                  <a:cubicBezTo>
                    <a:pt x="98" y="129"/>
                    <a:pt x="100" y="134"/>
                    <a:pt x="104" y="136"/>
                  </a:cubicBezTo>
                  <a:cubicBezTo>
                    <a:pt x="108" y="138"/>
                    <a:pt x="116" y="140"/>
                    <a:pt x="116" y="140"/>
                  </a:cubicBezTo>
                  <a:cubicBezTo>
                    <a:pt x="129" y="138"/>
                    <a:pt x="133" y="139"/>
                    <a:pt x="142" y="130"/>
                  </a:cubicBezTo>
                  <a:cubicBezTo>
                    <a:pt x="151" y="104"/>
                    <a:pt x="179" y="110"/>
                    <a:pt x="202" y="102"/>
                  </a:cubicBezTo>
                  <a:cubicBezTo>
                    <a:pt x="219" y="96"/>
                    <a:pt x="233" y="84"/>
                    <a:pt x="250" y="78"/>
                  </a:cubicBezTo>
                  <a:cubicBezTo>
                    <a:pt x="260" y="75"/>
                    <a:pt x="269" y="74"/>
                    <a:pt x="280" y="72"/>
                  </a:cubicBezTo>
                  <a:cubicBezTo>
                    <a:pt x="287" y="71"/>
                    <a:pt x="300" y="66"/>
                    <a:pt x="300" y="66"/>
                  </a:cubicBezTo>
                  <a:cubicBezTo>
                    <a:pt x="311" y="49"/>
                    <a:pt x="336" y="54"/>
                    <a:pt x="354" y="60"/>
                  </a:cubicBezTo>
                  <a:cubicBezTo>
                    <a:pt x="367" y="79"/>
                    <a:pt x="335" y="79"/>
                    <a:pt x="324" y="80"/>
                  </a:cubicBezTo>
                  <a:cubicBezTo>
                    <a:pt x="312" y="83"/>
                    <a:pt x="306" y="93"/>
                    <a:pt x="292" y="96"/>
                  </a:cubicBezTo>
                  <a:cubicBezTo>
                    <a:pt x="284" y="94"/>
                    <a:pt x="279" y="90"/>
                    <a:pt x="272" y="88"/>
                  </a:cubicBezTo>
                  <a:cubicBezTo>
                    <a:pt x="253" y="91"/>
                    <a:pt x="232" y="96"/>
                    <a:pt x="214" y="102"/>
                  </a:cubicBezTo>
                  <a:cubicBezTo>
                    <a:pt x="223" y="108"/>
                    <a:pt x="231" y="109"/>
                    <a:pt x="242" y="112"/>
                  </a:cubicBezTo>
                  <a:cubicBezTo>
                    <a:pt x="245" y="113"/>
                    <a:pt x="250" y="114"/>
                    <a:pt x="250" y="114"/>
                  </a:cubicBezTo>
                  <a:cubicBezTo>
                    <a:pt x="251" y="116"/>
                    <a:pt x="255" y="118"/>
                    <a:pt x="254" y="120"/>
                  </a:cubicBezTo>
                  <a:cubicBezTo>
                    <a:pt x="252" y="124"/>
                    <a:pt x="242" y="128"/>
                    <a:pt x="242" y="128"/>
                  </a:cubicBezTo>
                  <a:cubicBezTo>
                    <a:pt x="233" y="141"/>
                    <a:pt x="247" y="154"/>
                    <a:pt x="260" y="158"/>
                  </a:cubicBezTo>
                  <a:cubicBezTo>
                    <a:pt x="282" y="155"/>
                    <a:pt x="295" y="151"/>
                    <a:pt x="318" y="150"/>
                  </a:cubicBezTo>
                  <a:cubicBezTo>
                    <a:pt x="334" y="155"/>
                    <a:pt x="345" y="176"/>
                    <a:pt x="350" y="192"/>
                  </a:cubicBezTo>
                  <a:cubicBezTo>
                    <a:pt x="349" y="195"/>
                    <a:pt x="350" y="199"/>
                    <a:pt x="348" y="202"/>
                  </a:cubicBezTo>
                  <a:cubicBezTo>
                    <a:pt x="345" y="206"/>
                    <a:pt x="336" y="210"/>
                    <a:pt x="336" y="210"/>
                  </a:cubicBezTo>
                  <a:cubicBezTo>
                    <a:pt x="327" y="224"/>
                    <a:pt x="332" y="235"/>
                    <a:pt x="348" y="240"/>
                  </a:cubicBezTo>
                  <a:cubicBezTo>
                    <a:pt x="358" y="237"/>
                    <a:pt x="362" y="237"/>
                    <a:pt x="368" y="246"/>
                  </a:cubicBezTo>
                  <a:cubicBezTo>
                    <a:pt x="360" y="252"/>
                    <a:pt x="346" y="246"/>
                    <a:pt x="338" y="252"/>
                  </a:cubicBezTo>
                  <a:cubicBezTo>
                    <a:pt x="326" y="260"/>
                    <a:pt x="346" y="265"/>
                    <a:pt x="348" y="266"/>
                  </a:cubicBezTo>
                  <a:cubicBezTo>
                    <a:pt x="352" y="278"/>
                    <a:pt x="347" y="279"/>
                    <a:pt x="336" y="286"/>
                  </a:cubicBezTo>
                  <a:cubicBezTo>
                    <a:pt x="332" y="289"/>
                    <a:pt x="324" y="294"/>
                    <a:pt x="324" y="294"/>
                  </a:cubicBezTo>
                  <a:cubicBezTo>
                    <a:pt x="315" y="308"/>
                    <a:pt x="320" y="303"/>
                    <a:pt x="310" y="310"/>
                  </a:cubicBezTo>
                  <a:cubicBezTo>
                    <a:pt x="306" y="316"/>
                    <a:pt x="294" y="324"/>
                    <a:pt x="294" y="324"/>
                  </a:cubicBezTo>
                  <a:cubicBezTo>
                    <a:pt x="285" y="338"/>
                    <a:pt x="288" y="331"/>
                    <a:pt x="284" y="342"/>
                  </a:cubicBezTo>
                  <a:cubicBezTo>
                    <a:pt x="285" y="374"/>
                    <a:pt x="283" y="393"/>
                    <a:pt x="292" y="420"/>
                  </a:cubicBezTo>
                  <a:cubicBezTo>
                    <a:pt x="295" y="429"/>
                    <a:pt x="307" y="435"/>
                    <a:pt x="314" y="440"/>
                  </a:cubicBezTo>
                  <a:cubicBezTo>
                    <a:pt x="319" y="444"/>
                    <a:pt x="332" y="446"/>
                    <a:pt x="332" y="446"/>
                  </a:cubicBezTo>
                  <a:cubicBezTo>
                    <a:pt x="340" y="457"/>
                    <a:pt x="345" y="459"/>
                    <a:pt x="358" y="462"/>
                  </a:cubicBezTo>
                  <a:cubicBezTo>
                    <a:pt x="376" y="459"/>
                    <a:pt x="375" y="457"/>
                    <a:pt x="388" y="448"/>
                  </a:cubicBezTo>
                  <a:cubicBezTo>
                    <a:pt x="390" y="441"/>
                    <a:pt x="394" y="435"/>
                    <a:pt x="400" y="430"/>
                  </a:cubicBezTo>
                  <a:cubicBezTo>
                    <a:pt x="404" y="427"/>
                    <a:pt x="412" y="422"/>
                    <a:pt x="412" y="422"/>
                  </a:cubicBezTo>
                  <a:cubicBezTo>
                    <a:pt x="417" y="415"/>
                    <a:pt x="451" y="367"/>
                    <a:pt x="458" y="364"/>
                  </a:cubicBezTo>
                  <a:cubicBezTo>
                    <a:pt x="475" y="356"/>
                    <a:pt x="486" y="357"/>
                    <a:pt x="506" y="356"/>
                  </a:cubicBezTo>
                  <a:cubicBezTo>
                    <a:pt x="525" y="350"/>
                    <a:pt x="533" y="342"/>
                    <a:pt x="554" y="340"/>
                  </a:cubicBezTo>
                  <a:cubicBezTo>
                    <a:pt x="560" y="338"/>
                    <a:pt x="566" y="336"/>
                    <a:pt x="572" y="334"/>
                  </a:cubicBezTo>
                  <a:cubicBezTo>
                    <a:pt x="576" y="333"/>
                    <a:pt x="584" y="330"/>
                    <a:pt x="584" y="330"/>
                  </a:cubicBezTo>
                  <a:cubicBezTo>
                    <a:pt x="603" y="311"/>
                    <a:pt x="618" y="310"/>
                    <a:pt x="646" y="308"/>
                  </a:cubicBezTo>
                  <a:cubicBezTo>
                    <a:pt x="665" y="304"/>
                    <a:pt x="684" y="303"/>
                    <a:pt x="704" y="302"/>
                  </a:cubicBezTo>
                  <a:cubicBezTo>
                    <a:pt x="712" y="299"/>
                    <a:pt x="712" y="293"/>
                    <a:pt x="720" y="290"/>
                  </a:cubicBezTo>
                  <a:cubicBezTo>
                    <a:pt x="732" y="285"/>
                    <a:pt x="743" y="285"/>
                    <a:pt x="754" y="278"/>
                  </a:cubicBezTo>
                  <a:cubicBezTo>
                    <a:pt x="756" y="271"/>
                    <a:pt x="760" y="267"/>
                    <a:pt x="762" y="260"/>
                  </a:cubicBezTo>
                  <a:cubicBezTo>
                    <a:pt x="763" y="247"/>
                    <a:pt x="762" y="233"/>
                    <a:pt x="764" y="220"/>
                  </a:cubicBezTo>
                  <a:cubicBezTo>
                    <a:pt x="764" y="219"/>
                    <a:pt x="794" y="204"/>
                    <a:pt x="800" y="200"/>
                  </a:cubicBezTo>
                  <a:cubicBezTo>
                    <a:pt x="807" y="189"/>
                    <a:pt x="808" y="186"/>
                    <a:pt x="820" y="182"/>
                  </a:cubicBezTo>
                  <a:cubicBezTo>
                    <a:pt x="825" y="166"/>
                    <a:pt x="814" y="162"/>
                    <a:pt x="802" y="154"/>
                  </a:cubicBezTo>
                  <a:cubicBezTo>
                    <a:pt x="797" y="151"/>
                    <a:pt x="790" y="142"/>
                    <a:pt x="790" y="142"/>
                  </a:cubicBezTo>
                  <a:cubicBezTo>
                    <a:pt x="786" y="131"/>
                    <a:pt x="792" y="127"/>
                    <a:pt x="802" y="124"/>
                  </a:cubicBezTo>
                  <a:cubicBezTo>
                    <a:pt x="810" y="116"/>
                    <a:pt x="813" y="98"/>
                    <a:pt x="820" y="94"/>
                  </a:cubicBezTo>
                  <a:cubicBezTo>
                    <a:pt x="824" y="92"/>
                    <a:pt x="832" y="90"/>
                    <a:pt x="832" y="90"/>
                  </a:cubicBezTo>
                  <a:cubicBezTo>
                    <a:pt x="844" y="92"/>
                    <a:pt x="848" y="92"/>
                    <a:pt x="856" y="100"/>
                  </a:cubicBezTo>
                  <a:cubicBezTo>
                    <a:pt x="863" y="98"/>
                    <a:pt x="876" y="94"/>
                    <a:pt x="876" y="94"/>
                  </a:cubicBezTo>
                  <a:cubicBezTo>
                    <a:pt x="889" y="81"/>
                    <a:pt x="906" y="77"/>
                    <a:pt x="924" y="74"/>
                  </a:cubicBezTo>
                  <a:cubicBezTo>
                    <a:pt x="929" y="67"/>
                    <a:pt x="929" y="58"/>
                    <a:pt x="922" y="52"/>
                  </a:cubicBezTo>
                  <a:cubicBezTo>
                    <a:pt x="918" y="49"/>
                    <a:pt x="910" y="44"/>
                    <a:pt x="910" y="44"/>
                  </a:cubicBezTo>
                  <a:cubicBezTo>
                    <a:pt x="894" y="47"/>
                    <a:pt x="899" y="49"/>
                    <a:pt x="888" y="56"/>
                  </a:cubicBezTo>
                  <a:cubicBezTo>
                    <a:pt x="884" y="58"/>
                    <a:pt x="876" y="60"/>
                    <a:pt x="876" y="60"/>
                  </a:cubicBezTo>
                  <a:cubicBezTo>
                    <a:pt x="853" y="59"/>
                    <a:pt x="810" y="59"/>
                    <a:pt x="848" y="46"/>
                  </a:cubicBezTo>
                  <a:cubicBezTo>
                    <a:pt x="844" y="33"/>
                    <a:pt x="831" y="37"/>
                    <a:pt x="818" y="36"/>
                  </a:cubicBezTo>
                  <a:cubicBezTo>
                    <a:pt x="809" y="33"/>
                    <a:pt x="802" y="27"/>
                    <a:pt x="794" y="22"/>
                  </a:cubicBezTo>
                  <a:cubicBezTo>
                    <a:pt x="790" y="20"/>
                    <a:pt x="782" y="18"/>
                    <a:pt x="782" y="18"/>
                  </a:cubicBezTo>
                  <a:cubicBezTo>
                    <a:pt x="727" y="19"/>
                    <a:pt x="688" y="11"/>
                    <a:pt x="642" y="26"/>
                  </a:cubicBezTo>
                  <a:cubicBezTo>
                    <a:pt x="635" y="16"/>
                    <a:pt x="632" y="18"/>
                    <a:pt x="620" y="20"/>
                  </a:cubicBezTo>
                  <a:cubicBezTo>
                    <a:pt x="611" y="34"/>
                    <a:pt x="600" y="36"/>
                    <a:pt x="584" y="38"/>
                  </a:cubicBezTo>
                  <a:cubicBezTo>
                    <a:pt x="575" y="44"/>
                    <a:pt x="581" y="46"/>
                    <a:pt x="578" y="56"/>
                  </a:cubicBezTo>
                  <a:cubicBezTo>
                    <a:pt x="572" y="47"/>
                    <a:pt x="566" y="41"/>
                    <a:pt x="556" y="38"/>
                  </a:cubicBezTo>
                  <a:cubicBezTo>
                    <a:pt x="553" y="38"/>
                    <a:pt x="539" y="39"/>
                    <a:pt x="534" y="42"/>
                  </a:cubicBezTo>
                  <a:cubicBezTo>
                    <a:pt x="528" y="46"/>
                    <a:pt x="516" y="54"/>
                    <a:pt x="516" y="54"/>
                  </a:cubicBezTo>
                  <a:cubicBezTo>
                    <a:pt x="507" y="52"/>
                    <a:pt x="503" y="51"/>
                    <a:pt x="500" y="42"/>
                  </a:cubicBezTo>
                  <a:cubicBezTo>
                    <a:pt x="505" y="28"/>
                    <a:pt x="488" y="31"/>
                    <a:pt x="478" y="30"/>
                  </a:cubicBezTo>
                  <a:cubicBezTo>
                    <a:pt x="469" y="33"/>
                    <a:pt x="473" y="37"/>
                    <a:pt x="464" y="40"/>
                  </a:cubicBezTo>
                  <a:cubicBezTo>
                    <a:pt x="447" y="34"/>
                    <a:pt x="451" y="27"/>
                    <a:pt x="432" y="40"/>
                  </a:cubicBezTo>
                  <a:cubicBezTo>
                    <a:pt x="427" y="54"/>
                    <a:pt x="427" y="52"/>
                    <a:pt x="410" y="50"/>
                  </a:cubicBezTo>
                  <a:cubicBezTo>
                    <a:pt x="391" y="52"/>
                    <a:pt x="385" y="54"/>
                    <a:pt x="366" y="52"/>
                  </a:cubicBezTo>
                  <a:cubicBezTo>
                    <a:pt x="357" y="49"/>
                    <a:pt x="356" y="46"/>
                    <a:pt x="364" y="40"/>
                  </a:cubicBezTo>
                  <a:cubicBezTo>
                    <a:pt x="380" y="42"/>
                    <a:pt x="395" y="43"/>
                    <a:pt x="410" y="38"/>
                  </a:cubicBezTo>
                  <a:cubicBezTo>
                    <a:pt x="426" y="15"/>
                    <a:pt x="386" y="21"/>
                    <a:pt x="370" y="20"/>
                  </a:cubicBezTo>
                  <a:cubicBezTo>
                    <a:pt x="364" y="16"/>
                    <a:pt x="358" y="12"/>
                    <a:pt x="352" y="8"/>
                  </a:cubicBezTo>
                  <a:cubicBezTo>
                    <a:pt x="348" y="5"/>
                    <a:pt x="340" y="0"/>
                    <a:pt x="340" y="0"/>
                  </a:cubicBezTo>
                  <a:cubicBezTo>
                    <a:pt x="338" y="1"/>
                    <a:pt x="336" y="1"/>
                    <a:pt x="334" y="2"/>
                  </a:cubicBezTo>
                  <a:cubicBezTo>
                    <a:pt x="331" y="3"/>
                    <a:pt x="329" y="3"/>
                    <a:pt x="326" y="4"/>
                  </a:cubicBezTo>
                  <a:cubicBezTo>
                    <a:pt x="322" y="5"/>
                    <a:pt x="314" y="8"/>
                    <a:pt x="314" y="8"/>
                  </a:cubicBezTo>
                  <a:cubicBezTo>
                    <a:pt x="305" y="22"/>
                    <a:pt x="288" y="6"/>
                    <a:pt x="276" y="2"/>
                  </a:cubicBezTo>
                  <a:cubicBezTo>
                    <a:pt x="270" y="3"/>
                    <a:pt x="241" y="16"/>
                    <a:pt x="240" y="16"/>
                  </a:cubicBezTo>
                  <a:cubicBezTo>
                    <a:pt x="226" y="17"/>
                    <a:pt x="212" y="17"/>
                    <a:pt x="198" y="18"/>
                  </a:cubicBezTo>
                  <a:cubicBezTo>
                    <a:pt x="183" y="19"/>
                    <a:pt x="172" y="20"/>
                    <a:pt x="160" y="28"/>
                  </a:cubicBezTo>
                  <a:cubicBezTo>
                    <a:pt x="146" y="26"/>
                    <a:pt x="141" y="27"/>
                    <a:pt x="130" y="20"/>
                  </a:cubicBezTo>
                  <a:cubicBezTo>
                    <a:pt x="123" y="22"/>
                    <a:pt x="115" y="24"/>
                    <a:pt x="108" y="26"/>
                  </a:cubicBezTo>
                  <a:cubicBezTo>
                    <a:pt x="102" y="35"/>
                    <a:pt x="113" y="41"/>
                    <a:pt x="122" y="44"/>
                  </a:cubicBezTo>
                  <a:cubicBezTo>
                    <a:pt x="125" y="52"/>
                    <a:pt x="114" y="68"/>
                    <a:pt x="114" y="68"/>
                  </a:cubicBezTo>
                  <a:cubicBezTo>
                    <a:pt x="112" y="79"/>
                    <a:pt x="111" y="82"/>
                    <a:pt x="100" y="78"/>
                  </a:cubicBezTo>
                  <a:cubicBezTo>
                    <a:pt x="93" y="67"/>
                    <a:pt x="100" y="63"/>
                    <a:pt x="104" y="52"/>
                  </a:cubicBezTo>
                  <a:cubicBezTo>
                    <a:pt x="96" y="44"/>
                    <a:pt x="91" y="36"/>
                    <a:pt x="80" y="32"/>
                  </a:cubicBezTo>
                  <a:cubicBezTo>
                    <a:pt x="73" y="34"/>
                    <a:pt x="67" y="39"/>
                    <a:pt x="60" y="4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2" name="Freeform 42"/>
            <p:cNvSpPr/>
            <p:nvPr>
              <p:custDataLst>
                <p:tags r:id="rId29"/>
              </p:custDataLst>
            </p:nvPr>
          </p:nvSpPr>
          <p:spPr bwMode="invGray">
            <a:xfrm>
              <a:off x="2009" y="2135"/>
              <a:ext cx="39" cy="24"/>
            </a:xfrm>
            <a:custGeom>
              <a:gdLst>
                <a:gd name="T0" fmla="*/ 15 w 52"/>
                <a:gd name="T1" fmla="*/ 0 h 32"/>
                <a:gd name="T2" fmla="*/ 4 w 52"/>
                <a:gd name="T3" fmla="*/ 8 h 32"/>
                <a:gd name="T4" fmla="*/ 11 w 52"/>
                <a:gd name="T5" fmla="*/ 14 h 32"/>
                <a:gd name="T6" fmla="*/ 18 w 52"/>
                <a:gd name="T7" fmla="*/ 13 h 32"/>
                <a:gd name="T8" fmla="*/ 15 w 52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32">
                  <a:moveTo>
                    <a:pt x="34" y="0"/>
                  </a:moveTo>
                  <a:cubicBezTo>
                    <a:pt x="30" y="12"/>
                    <a:pt x="19" y="16"/>
                    <a:pt x="8" y="20"/>
                  </a:cubicBezTo>
                  <a:cubicBezTo>
                    <a:pt x="0" y="32"/>
                    <a:pt x="14" y="31"/>
                    <a:pt x="24" y="32"/>
                  </a:cubicBezTo>
                  <a:cubicBezTo>
                    <a:pt x="30" y="31"/>
                    <a:pt x="36" y="32"/>
                    <a:pt x="42" y="30"/>
                  </a:cubicBezTo>
                  <a:cubicBezTo>
                    <a:pt x="52" y="26"/>
                    <a:pt x="34" y="3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3" name="Freeform 43"/>
            <p:cNvSpPr/>
            <p:nvPr>
              <p:custDataLst>
                <p:tags r:id="rId30"/>
              </p:custDataLst>
            </p:nvPr>
          </p:nvSpPr>
          <p:spPr bwMode="invGray">
            <a:xfrm>
              <a:off x="2292" y="2201"/>
              <a:ext cx="128" cy="54"/>
            </a:xfrm>
            <a:custGeom>
              <a:gdLst>
                <a:gd name="T0" fmla="*/ 42 w 172"/>
                <a:gd name="T1" fmla="*/ 4 h 72"/>
                <a:gd name="T2" fmla="*/ 27 w 172"/>
                <a:gd name="T3" fmla="*/ 2 h 72"/>
                <a:gd name="T4" fmla="*/ 22 w 172"/>
                <a:gd name="T5" fmla="*/ 0 h 72"/>
                <a:gd name="T6" fmla="*/ 0 w 172"/>
                <a:gd name="T7" fmla="*/ 12 h 72"/>
                <a:gd name="T8" fmla="*/ 12 w 172"/>
                <a:gd name="T9" fmla="*/ 17 h 72"/>
                <a:gd name="T10" fmla="*/ 17 w 172"/>
                <a:gd name="T11" fmla="*/ 26 h 72"/>
                <a:gd name="T12" fmla="*/ 27 w 172"/>
                <a:gd name="T13" fmla="*/ 29 h 72"/>
                <a:gd name="T14" fmla="*/ 32 w 172"/>
                <a:gd name="T15" fmla="*/ 31 h 72"/>
                <a:gd name="T16" fmla="*/ 54 w 172"/>
                <a:gd name="T17" fmla="*/ 26 h 72"/>
                <a:gd name="T18" fmla="*/ 71 w 172"/>
                <a:gd name="T19" fmla="*/ 19 h 72"/>
                <a:gd name="T20" fmla="*/ 61 w 172"/>
                <a:gd name="T21" fmla="*/ 8 h 72"/>
                <a:gd name="T22" fmla="*/ 56 w 172"/>
                <a:gd name="T23" fmla="*/ 2 h 72"/>
                <a:gd name="T24" fmla="*/ 42 w 172"/>
                <a:gd name="T25" fmla="*/ 4 h 7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72" h="72">
                  <a:moveTo>
                    <a:pt x="102" y="8"/>
                  </a:moveTo>
                  <a:cubicBezTo>
                    <a:pt x="89" y="12"/>
                    <a:pt x="78" y="8"/>
                    <a:pt x="66" y="4"/>
                  </a:cubicBezTo>
                  <a:cubicBezTo>
                    <a:pt x="62" y="3"/>
                    <a:pt x="54" y="0"/>
                    <a:pt x="54" y="0"/>
                  </a:cubicBezTo>
                  <a:cubicBezTo>
                    <a:pt x="38" y="5"/>
                    <a:pt x="12" y="16"/>
                    <a:pt x="0" y="28"/>
                  </a:cubicBezTo>
                  <a:cubicBezTo>
                    <a:pt x="4" y="39"/>
                    <a:pt x="18" y="39"/>
                    <a:pt x="28" y="40"/>
                  </a:cubicBezTo>
                  <a:cubicBezTo>
                    <a:pt x="39" y="44"/>
                    <a:pt x="41" y="60"/>
                    <a:pt x="42" y="60"/>
                  </a:cubicBezTo>
                  <a:cubicBezTo>
                    <a:pt x="50" y="63"/>
                    <a:pt x="58" y="65"/>
                    <a:pt x="66" y="68"/>
                  </a:cubicBezTo>
                  <a:cubicBezTo>
                    <a:pt x="70" y="69"/>
                    <a:pt x="78" y="72"/>
                    <a:pt x="78" y="72"/>
                  </a:cubicBezTo>
                  <a:cubicBezTo>
                    <a:pt x="92" y="71"/>
                    <a:pt x="117" y="69"/>
                    <a:pt x="130" y="60"/>
                  </a:cubicBezTo>
                  <a:cubicBezTo>
                    <a:pt x="148" y="48"/>
                    <a:pt x="150" y="46"/>
                    <a:pt x="172" y="44"/>
                  </a:cubicBezTo>
                  <a:cubicBezTo>
                    <a:pt x="169" y="29"/>
                    <a:pt x="162" y="23"/>
                    <a:pt x="148" y="18"/>
                  </a:cubicBezTo>
                  <a:cubicBezTo>
                    <a:pt x="145" y="10"/>
                    <a:pt x="144" y="7"/>
                    <a:pt x="136" y="4"/>
                  </a:cubicBezTo>
                  <a:cubicBezTo>
                    <a:pt x="134" y="4"/>
                    <a:pt x="105" y="11"/>
                    <a:pt x="102" y="8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4" name="Freeform 44"/>
            <p:cNvSpPr/>
            <p:nvPr>
              <p:custDataLst>
                <p:tags r:id="rId31"/>
              </p:custDataLst>
            </p:nvPr>
          </p:nvSpPr>
          <p:spPr bwMode="invGray">
            <a:xfrm>
              <a:off x="2393" y="2038"/>
              <a:ext cx="39" cy="24"/>
            </a:xfrm>
            <a:custGeom>
              <a:gdLst>
                <a:gd name="T0" fmla="*/ 15 w 52"/>
                <a:gd name="T1" fmla="*/ 0 h 32"/>
                <a:gd name="T2" fmla="*/ 4 w 52"/>
                <a:gd name="T3" fmla="*/ 8 h 32"/>
                <a:gd name="T4" fmla="*/ 11 w 52"/>
                <a:gd name="T5" fmla="*/ 14 h 32"/>
                <a:gd name="T6" fmla="*/ 18 w 52"/>
                <a:gd name="T7" fmla="*/ 13 h 32"/>
                <a:gd name="T8" fmla="*/ 15 w 52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32">
                  <a:moveTo>
                    <a:pt x="34" y="0"/>
                  </a:moveTo>
                  <a:cubicBezTo>
                    <a:pt x="30" y="12"/>
                    <a:pt x="19" y="16"/>
                    <a:pt x="8" y="20"/>
                  </a:cubicBezTo>
                  <a:cubicBezTo>
                    <a:pt x="0" y="32"/>
                    <a:pt x="14" y="31"/>
                    <a:pt x="24" y="32"/>
                  </a:cubicBezTo>
                  <a:cubicBezTo>
                    <a:pt x="30" y="31"/>
                    <a:pt x="36" y="32"/>
                    <a:pt x="42" y="30"/>
                  </a:cubicBezTo>
                  <a:cubicBezTo>
                    <a:pt x="52" y="26"/>
                    <a:pt x="34" y="3"/>
                    <a:pt x="3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5" name="Freeform 45"/>
            <p:cNvSpPr/>
            <p:nvPr>
              <p:custDataLst>
                <p:tags r:id="rId32"/>
              </p:custDataLst>
            </p:nvPr>
          </p:nvSpPr>
          <p:spPr bwMode="invGray">
            <a:xfrm>
              <a:off x="2662" y="2006"/>
              <a:ext cx="155" cy="63"/>
            </a:xfrm>
            <a:custGeom>
              <a:gdLst>
                <a:gd name="T0" fmla="*/ 81 w 206"/>
                <a:gd name="T1" fmla="*/ 3 h 85"/>
                <a:gd name="T2" fmla="*/ 44 w 206"/>
                <a:gd name="T3" fmla="*/ 4 h 85"/>
                <a:gd name="T4" fmla="*/ 47 w 206"/>
                <a:gd name="T5" fmla="*/ 10 h 85"/>
                <a:gd name="T6" fmla="*/ 46 w 206"/>
                <a:gd name="T7" fmla="*/ 13 h 85"/>
                <a:gd name="T8" fmla="*/ 38 w 206"/>
                <a:gd name="T9" fmla="*/ 11 h 85"/>
                <a:gd name="T10" fmla="*/ 33 w 206"/>
                <a:gd name="T11" fmla="*/ 7 h 85"/>
                <a:gd name="T12" fmla="*/ 10 w 206"/>
                <a:gd name="T13" fmla="*/ 11 h 85"/>
                <a:gd name="T14" fmla="*/ 13 w 206"/>
                <a:gd name="T15" fmla="*/ 20 h 85"/>
                <a:gd name="T16" fmla="*/ 23 w 206"/>
                <a:gd name="T17" fmla="*/ 21 h 85"/>
                <a:gd name="T18" fmla="*/ 32 w 206"/>
                <a:gd name="T19" fmla="*/ 30 h 85"/>
                <a:gd name="T20" fmla="*/ 38 w 206"/>
                <a:gd name="T21" fmla="*/ 35 h 85"/>
                <a:gd name="T22" fmla="*/ 47 w 206"/>
                <a:gd name="T23" fmla="*/ 27 h 85"/>
                <a:gd name="T24" fmla="*/ 51 w 206"/>
                <a:gd name="T25" fmla="*/ 24 h 85"/>
                <a:gd name="T26" fmla="*/ 54 w 206"/>
                <a:gd name="T27" fmla="*/ 19 h 85"/>
                <a:gd name="T28" fmla="*/ 71 w 206"/>
                <a:gd name="T29" fmla="*/ 14 h 85"/>
                <a:gd name="T30" fmla="*/ 80 w 206"/>
                <a:gd name="T31" fmla="*/ 13 h 85"/>
                <a:gd name="T32" fmla="*/ 85 w 206"/>
                <a:gd name="T33" fmla="*/ 11 h 85"/>
                <a:gd name="T34" fmla="*/ 81 w 206"/>
                <a:gd name="T35" fmla="*/ 3 h 8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206" h="85">
                  <a:moveTo>
                    <a:pt x="191" y="7"/>
                  </a:moveTo>
                  <a:cubicBezTo>
                    <a:pt x="165" y="6"/>
                    <a:pt x="130" y="0"/>
                    <a:pt x="103" y="9"/>
                  </a:cubicBezTo>
                  <a:cubicBezTo>
                    <a:pt x="100" y="18"/>
                    <a:pt x="101" y="20"/>
                    <a:pt x="109" y="25"/>
                  </a:cubicBezTo>
                  <a:cubicBezTo>
                    <a:pt x="111" y="28"/>
                    <a:pt x="118" y="34"/>
                    <a:pt x="107" y="33"/>
                  </a:cubicBezTo>
                  <a:cubicBezTo>
                    <a:pt x="101" y="32"/>
                    <a:pt x="89" y="27"/>
                    <a:pt x="89" y="27"/>
                  </a:cubicBezTo>
                  <a:cubicBezTo>
                    <a:pt x="86" y="24"/>
                    <a:pt x="82" y="18"/>
                    <a:pt x="77" y="19"/>
                  </a:cubicBezTo>
                  <a:cubicBezTo>
                    <a:pt x="52" y="22"/>
                    <a:pt x="57" y="25"/>
                    <a:pt x="23" y="27"/>
                  </a:cubicBezTo>
                  <a:cubicBezTo>
                    <a:pt x="0" y="31"/>
                    <a:pt x="18" y="45"/>
                    <a:pt x="31" y="49"/>
                  </a:cubicBezTo>
                  <a:cubicBezTo>
                    <a:pt x="43" y="53"/>
                    <a:pt x="35" y="51"/>
                    <a:pt x="55" y="53"/>
                  </a:cubicBezTo>
                  <a:cubicBezTo>
                    <a:pt x="63" y="59"/>
                    <a:pt x="66" y="67"/>
                    <a:pt x="75" y="73"/>
                  </a:cubicBezTo>
                  <a:cubicBezTo>
                    <a:pt x="78" y="81"/>
                    <a:pt x="81" y="82"/>
                    <a:pt x="89" y="85"/>
                  </a:cubicBezTo>
                  <a:cubicBezTo>
                    <a:pt x="104" y="81"/>
                    <a:pt x="99" y="75"/>
                    <a:pt x="109" y="67"/>
                  </a:cubicBezTo>
                  <a:cubicBezTo>
                    <a:pt x="113" y="64"/>
                    <a:pt x="121" y="59"/>
                    <a:pt x="121" y="59"/>
                  </a:cubicBezTo>
                  <a:cubicBezTo>
                    <a:pt x="123" y="55"/>
                    <a:pt x="124" y="50"/>
                    <a:pt x="127" y="47"/>
                  </a:cubicBezTo>
                  <a:cubicBezTo>
                    <a:pt x="132" y="41"/>
                    <a:pt x="158" y="37"/>
                    <a:pt x="167" y="35"/>
                  </a:cubicBezTo>
                  <a:cubicBezTo>
                    <a:pt x="174" y="34"/>
                    <a:pt x="181" y="33"/>
                    <a:pt x="187" y="31"/>
                  </a:cubicBezTo>
                  <a:cubicBezTo>
                    <a:pt x="191" y="30"/>
                    <a:pt x="199" y="27"/>
                    <a:pt x="199" y="27"/>
                  </a:cubicBezTo>
                  <a:cubicBezTo>
                    <a:pt x="206" y="16"/>
                    <a:pt x="199" y="15"/>
                    <a:pt x="191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6" name="Freeform 46"/>
            <p:cNvSpPr/>
            <p:nvPr>
              <p:custDataLst>
                <p:tags r:id="rId33"/>
              </p:custDataLst>
            </p:nvPr>
          </p:nvSpPr>
          <p:spPr bwMode="invGray">
            <a:xfrm>
              <a:off x="2759" y="2039"/>
              <a:ext cx="48" cy="21"/>
            </a:xfrm>
            <a:custGeom>
              <a:gdLst>
                <a:gd name="T0" fmla="*/ 15 w 64"/>
                <a:gd name="T1" fmla="*/ 3 h 28"/>
                <a:gd name="T2" fmla="*/ 4 w 64"/>
                <a:gd name="T3" fmla="*/ 2 h 28"/>
                <a:gd name="T4" fmla="*/ 11 w 64"/>
                <a:gd name="T5" fmla="*/ 12 h 28"/>
                <a:gd name="T6" fmla="*/ 23 w 64"/>
                <a:gd name="T7" fmla="*/ 6 h 28"/>
                <a:gd name="T8" fmla="*/ 15 w 64"/>
                <a:gd name="T9" fmla="*/ 3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4" h="28">
                  <a:moveTo>
                    <a:pt x="36" y="6"/>
                  </a:moveTo>
                  <a:cubicBezTo>
                    <a:pt x="32" y="18"/>
                    <a:pt x="19" y="0"/>
                    <a:pt x="8" y="4"/>
                  </a:cubicBezTo>
                  <a:cubicBezTo>
                    <a:pt x="0" y="16"/>
                    <a:pt x="14" y="27"/>
                    <a:pt x="24" y="28"/>
                  </a:cubicBezTo>
                  <a:cubicBezTo>
                    <a:pt x="30" y="27"/>
                    <a:pt x="48" y="16"/>
                    <a:pt x="54" y="14"/>
                  </a:cubicBezTo>
                  <a:cubicBezTo>
                    <a:pt x="64" y="10"/>
                    <a:pt x="36" y="9"/>
                    <a:pt x="36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7" name="Freeform 47"/>
            <p:cNvSpPr/>
            <p:nvPr>
              <p:custDataLst>
                <p:tags r:id="rId34"/>
              </p:custDataLst>
            </p:nvPr>
          </p:nvSpPr>
          <p:spPr bwMode="invGray">
            <a:xfrm>
              <a:off x="2467" y="2311"/>
              <a:ext cx="109" cy="132"/>
            </a:xfrm>
            <a:custGeom>
              <a:gdLst>
                <a:gd name="T0" fmla="*/ 10 w 146"/>
                <a:gd name="T1" fmla="*/ 8 h 176"/>
                <a:gd name="T2" fmla="*/ 0 w 146"/>
                <a:gd name="T3" fmla="*/ 11 h 176"/>
                <a:gd name="T4" fmla="*/ 5 w 146"/>
                <a:gd name="T5" fmla="*/ 18 h 176"/>
                <a:gd name="T6" fmla="*/ 14 w 146"/>
                <a:gd name="T7" fmla="*/ 37 h 176"/>
                <a:gd name="T8" fmla="*/ 22 w 146"/>
                <a:gd name="T9" fmla="*/ 38 h 176"/>
                <a:gd name="T10" fmla="*/ 21 w 146"/>
                <a:gd name="T11" fmla="*/ 45 h 176"/>
                <a:gd name="T12" fmla="*/ 12 w 146"/>
                <a:gd name="T13" fmla="*/ 48 h 176"/>
                <a:gd name="T14" fmla="*/ 7 w 146"/>
                <a:gd name="T15" fmla="*/ 56 h 176"/>
                <a:gd name="T16" fmla="*/ 7 w 146"/>
                <a:gd name="T17" fmla="*/ 58 h 176"/>
                <a:gd name="T18" fmla="*/ 12 w 146"/>
                <a:gd name="T19" fmla="*/ 60 h 176"/>
                <a:gd name="T20" fmla="*/ 7 w 146"/>
                <a:gd name="T21" fmla="*/ 71 h 176"/>
                <a:gd name="T22" fmla="*/ 8 w 146"/>
                <a:gd name="T23" fmla="*/ 74 h 176"/>
                <a:gd name="T24" fmla="*/ 14 w 146"/>
                <a:gd name="T25" fmla="*/ 72 h 176"/>
                <a:gd name="T26" fmla="*/ 24 w 146"/>
                <a:gd name="T27" fmla="*/ 71 h 176"/>
                <a:gd name="T28" fmla="*/ 39 w 146"/>
                <a:gd name="T29" fmla="*/ 72 h 176"/>
                <a:gd name="T30" fmla="*/ 46 w 146"/>
                <a:gd name="T31" fmla="*/ 71 h 176"/>
                <a:gd name="T32" fmla="*/ 51 w 146"/>
                <a:gd name="T33" fmla="*/ 70 h 176"/>
                <a:gd name="T34" fmla="*/ 54 w 146"/>
                <a:gd name="T35" fmla="*/ 60 h 176"/>
                <a:gd name="T36" fmla="*/ 60 w 146"/>
                <a:gd name="T37" fmla="*/ 56 h 176"/>
                <a:gd name="T38" fmla="*/ 46 w 146"/>
                <a:gd name="T39" fmla="*/ 47 h 176"/>
                <a:gd name="T40" fmla="*/ 37 w 146"/>
                <a:gd name="T41" fmla="*/ 35 h 176"/>
                <a:gd name="T42" fmla="*/ 34 w 146"/>
                <a:gd name="T43" fmla="*/ 29 h 176"/>
                <a:gd name="T44" fmla="*/ 27 w 146"/>
                <a:gd name="T45" fmla="*/ 26 h 176"/>
                <a:gd name="T46" fmla="*/ 36 w 146"/>
                <a:gd name="T47" fmla="*/ 20 h 176"/>
                <a:gd name="T48" fmla="*/ 27 w 146"/>
                <a:gd name="T49" fmla="*/ 13 h 176"/>
                <a:gd name="T50" fmla="*/ 29 w 146"/>
                <a:gd name="T51" fmla="*/ 6 h 176"/>
                <a:gd name="T52" fmla="*/ 19 w 146"/>
                <a:gd name="T53" fmla="*/ 1 h 176"/>
                <a:gd name="T54" fmla="*/ 12 w 146"/>
                <a:gd name="T55" fmla="*/ 4 h 176"/>
                <a:gd name="T56" fmla="*/ 10 w 146"/>
                <a:gd name="T57" fmla="*/ 8 h 17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46" h="176">
                  <a:moveTo>
                    <a:pt x="24" y="19"/>
                  </a:moveTo>
                  <a:cubicBezTo>
                    <a:pt x="13" y="23"/>
                    <a:pt x="7" y="15"/>
                    <a:pt x="0" y="25"/>
                  </a:cubicBezTo>
                  <a:cubicBezTo>
                    <a:pt x="2" y="32"/>
                    <a:pt x="14" y="43"/>
                    <a:pt x="14" y="43"/>
                  </a:cubicBezTo>
                  <a:cubicBezTo>
                    <a:pt x="19" y="58"/>
                    <a:pt x="20" y="78"/>
                    <a:pt x="34" y="87"/>
                  </a:cubicBezTo>
                  <a:cubicBezTo>
                    <a:pt x="42" y="84"/>
                    <a:pt x="45" y="86"/>
                    <a:pt x="52" y="91"/>
                  </a:cubicBezTo>
                  <a:cubicBezTo>
                    <a:pt x="57" y="105"/>
                    <a:pt x="60" y="101"/>
                    <a:pt x="50" y="107"/>
                  </a:cubicBezTo>
                  <a:cubicBezTo>
                    <a:pt x="38" y="105"/>
                    <a:pt x="32" y="101"/>
                    <a:pt x="28" y="113"/>
                  </a:cubicBezTo>
                  <a:cubicBezTo>
                    <a:pt x="32" y="129"/>
                    <a:pt x="33" y="128"/>
                    <a:pt x="16" y="131"/>
                  </a:cubicBezTo>
                  <a:cubicBezTo>
                    <a:pt x="17" y="133"/>
                    <a:pt x="16" y="136"/>
                    <a:pt x="18" y="137"/>
                  </a:cubicBezTo>
                  <a:cubicBezTo>
                    <a:pt x="21" y="139"/>
                    <a:pt x="30" y="141"/>
                    <a:pt x="30" y="141"/>
                  </a:cubicBezTo>
                  <a:cubicBezTo>
                    <a:pt x="28" y="152"/>
                    <a:pt x="21" y="159"/>
                    <a:pt x="18" y="169"/>
                  </a:cubicBezTo>
                  <a:cubicBezTo>
                    <a:pt x="19" y="171"/>
                    <a:pt x="18" y="174"/>
                    <a:pt x="20" y="175"/>
                  </a:cubicBezTo>
                  <a:cubicBezTo>
                    <a:pt x="22" y="176"/>
                    <a:pt x="32" y="171"/>
                    <a:pt x="34" y="171"/>
                  </a:cubicBezTo>
                  <a:cubicBezTo>
                    <a:pt x="42" y="170"/>
                    <a:pt x="50" y="170"/>
                    <a:pt x="58" y="169"/>
                  </a:cubicBezTo>
                  <a:cubicBezTo>
                    <a:pt x="70" y="167"/>
                    <a:pt x="80" y="167"/>
                    <a:pt x="92" y="171"/>
                  </a:cubicBezTo>
                  <a:cubicBezTo>
                    <a:pt x="98" y="170"/>
                    <a:pt x="104" y="170"/>
                    <a:pt x="110" y="169"/>
                  </a:cubicBezTo>
                  <a:cubicBezTo>
                    <a:pt x="114" y="168"/>
                    <a:pt x="122" y="165"/>
                    <a:pt x="122" y="165"/>
                  </a:cubicBezTo>
                  <a:cubicBezTo>
                    <a:pt x="124" y="158"/>
                    <a:pt x="123" y="147"/>
                    <a:pt x="128" y="141"/>
                  </a:cubicBezTo>
                  <a:cubicBezTo>
                    <a:pt x="132" y="136"/>
                    <a:pt x="146" y="133"/>
                    <a:pt x="146" y="133"/>
                  </a:cubicBezTo>
                  <a:cubicBezTo>
                    <a:pt x="142" y="105"/>
                    <a:pt x="143" y="111"/>
                    <a:pt x="110" y="109"/>
                  </a:cubicBezTo>
                  <a:cubicBezTo>
                    <a:pt x="102" y="97"/>
                    <a:pt x="103" y="88"/>
                    <a:pt x="88" y="83"/>
                  </a:cubicBezTo>
                  <a:cubicBezTo>
                    <a:pt x="85" y="79"/>
                    <a:pt x="86" y="72"/>
                    <a:pt x="82" y="69"/>
                  </a:cubicBezTo>
                  <a:cubicBezTo>
                    <a:pt x="77" y="65"/>
                    <a:pt x="69" y="65"/>
                    <a:pt x="64" y="61"/>
                  </a:cubicBezTo>
                  <a:cubicBezTo>
                    <a:pt x="52" y="43"/>
                    <a:pt x="67" y="47"/>
                    <a:pt x="86" y="45"/>
                  </a:cubicBezTo>
                  <a:cubicBezTo>
                    <a:pt x="93" y="25"/>
                    <a:pt x="83" y="29"/>
                    <a:pt x="64" y="31"/>
                  </a:cubicBezTo>
                  <a:cubicBezTo>
                    <a:pt x="62" y="25"/>
                    <a:pt x="70" y="13"/>
                    <a:pt x="70" y="13"/>
                  </a:cubicBezTo>
                  <a:cubicBezTo>
                    <a:pt x="64" y="4"/>
                    <a:pt x="56" y="3"/>
                    <a:pt x="46" y="1"/>
                  </a:cubicBezTo>
                  <a:cubicBezTo>
                    <a:pt x="35" y="3"/>
                    <a:pt x="34" y="0"/>
                    <a:pt x="30" y="9"/>
                  </a:cubicBezTo>
                  <a:cubicBezTo>
                    <a:pt x="25" y="21"/>
                    <a:pt x="29" y="24"/>
                    <a:pt x="24" y="1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8" name="Freeform 48"/>
            <p:cNvSpPr/>
            <p:nvPr>
              <p:custDataLst>
                <p:tags r:id="rId35"/>
              </p:custDataLst>
            </p:nvPr>
          </p:nvSpPr>
          <p:spPr bwMode="invGray">
            <a:xfrm>
              <a:off x="2413" y="2359"/>
              <a:ext cx="69" cy="68"/>
            </a:xfrm>
            <a:custGeom>
              <a:gdLst>
                <a:gd name="T0" fmla="*/ 25 w 92"/>
                <a:gd name="T1" fmla="*/ 2 h 92"/>
                <a:gd name="T2" fmla="*/ 35 w 92"/>
                <a:gd name="T3" fmla="*/ 3 h 92"/>
                <a:gd name="T4" fmla="*/ 39 w 92"/>
                <a:gd name="T5" fmla="*/ 10 h 92"/>
                <a:gd name="T6" fmla="*/ 33 w 92"/>
                <a:gd name="T7" fmla="*/ 19 h 92"/>
                <a:gd name="T8" fmla="*/ 20 w 92"/>
                <a:gd name="T9" fmla="*/ 30 h 92"/>
                <a:gd name="T10" fmla="*/ 8 w 92"/>
                <a:gd name="T11" fmla="*/ 37 h 92"/>
                <a:gd name="T12" fmla="*/ 4 w 92"/>
                <a:gd name="T13" fmla="*/ 29 h 92"/>
                <a:gd name="T14" fmla="*/ 8 w 92"/>
                <a:gd name="T15" fmla="*/ 26 h 92"/>
                <a:gd name="T16" fmla="*/ 6 w 92"/>
                <a:gd name="T17" fmla="*/ 18 h 92"/>
                <a:gd name="T18" fmla="*/ 17 w 92"/>
                <a:gd name="T19" fmla="*/ 12 h 92"/>
                <a:gd name="T20" fmla="*/ 25 w 92"/>
                <a:gd name="T21" fmla="*/ 2 h 9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92" h="92">
                  <a:moveTo>
                    <a:pt x="58" y="6"/>
                  </a:moveTo>
                  <a:cubicBezTo>
                    <a:pt x="67" y="0"/>
                    <a:pt x="73" y="2"/>
                    <a:pt x="82" y="8"/>
                  </a:cubicBezTo>
                  <a:cubicBezTo>
                    <a:pt x="91" y="22"/>
                    <a:pt x="88" y="15"/>
                    <a:pt x="92" y="26"/>
                  </a:cubicBezTo>
                  <a:cubicBezTo>
                    <a:pt x="89" y="36"/>
                    <a:pt x="82" y="37"/>
                    <a:pt x="78" y="48"/>
                  </a:cubicBezTo>
                  <a:cubicBezTo>
                    <a:pt x="85" y="69"/>
                    <a:pt x="60" y="71"/>
                    <a:pt x="46" y="76"/>
                  </a:cubicBezTo>
                  <a:cubicBezTo>
                    <a:pt x="40" y="86"/>
                    <a:pt x="28" y="86"/>
                    <a:pt x="18" y="92"/>
                  </a:cubicBezTo>
                  <a:cubicBezTo>
                    <a:pt x="9" y="90"/>
                    <a:pt x="0" y="84"/>
                    <a:pt x="8" y="72"/>
                  </a:cubicBezTo>
                  <a:cubicBezTo>
                    <a:pt x="11" y="68"/>
                    <a:pt x="20" y="64"/>
                    <a:pt x="20" y="64"/>
                  </a:cubicBezTo>
                  <a:cubicBezTo>
                    <a:pt x="23" y="55"/>
                    <a:pt x="21" y="53"/>
                    <a:pt x="14" y="46"/>
                  </a:cubicBezTo>
                  <a:cubicBezTo>
                    <a:pt x="18" y="30"/>
                    <a:pt x="28" y="36"/>
                    <a:pt x="40" y="28"/>
                  </a:cubicBezTo>
                  <a:cubicBezTo>
                    <a:pt x="56" y="17"/>
                    <a:pt x="50" y="24"/>
                    <a:pt x="58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39" name="Freeform 49"/>
            <p:cNvSpPr/>
            <p:nvPr>
              <p:custDataLst>
                <p:tags r:id="rId36"/>
              </p:custDataLst>
            </p:nvPr>
          </p:nvSpPr>
          <p:spPr bwMode="invGray">
            <a:xfrm>
              <a:off x="4099" y="3502"/>
              <a:ext cx="474" cy="495"/>
            </a:xfrm>
            <a:custGeom>
              <a:gdLst>
                <a:gd name="T0" fmla="*/ 89 w 633"/>
                <a:gd name="T1" fmla="*/ 5 h 660"/>
                <a:gd name="T2" fmla="*/ 74 w 633"/>
                <a:gd name="T3" fmla="*/ 8 h 660"/>
                <a:gd name="T4" fmla="*/ 61 w 633"/>
                <a:gd name="T5" fmla="*/ 22 h 660"/>
                <a:gd name="T6" fmla="*/ 43 w 633"/>
                <a:gd name="T7" fmla="*/ 25 h 660"/>
                <a:gd name="T8" fmla="*/ 35 w 633"/>
                <a:gd name="T9" fmla="*/ 32 h 660"/>
                <a:gd name="T10" fmla="*/ 28 w 633"/>
                <a:gd name="T11" fmla="*/ 49 h 660"/>
                <a:gd name="T12" fmla="*/ 15 w 633"/>
                <a:gd name="T13" fmla="*/ 71 h 660"/>
                <a:gd name="T14" fmla="*/ 0 w 633"/>
                <a:gd name="T15" fmla="*/ 76 h 660"/>
                <a:gd name="T16" fmla="*/ 30 w 633"/>
                <a:gd name="T17" fmla="*/ 137 h 660"/>
                <a:gd name="T18" fmla="*/ 50 w 633"/>
                <a:gd name="T19" fmla="*/ 180 h 660"/>
                <a:gd name="T20" fmla="*/ 61 w 633"/>
                <a:gd name="T21" fmla="*/ 187 h 660"/>
                <a:gd name="T22" fmla="*/ 70 w 633"/>
                <a:gd name="T23" fmla="*/ 191 h 660"/>
                <a:gd name="T24" fmla="*/ 96 w 633"/>
                <a:gd name="T25" fmla="*/ 182 h 660"/>
                <a:gd name="T26" fmla="*/ 106 w 633"/>
                <a:gd name="T27" fmla="*/ 179 h 660"/>
                <a:gd name="T28" fmla="*/ 126 w 633"/>
                <a:gd name="T29" fmla="*/ 191 h 660"/>
                <a:gd name="T30" fmla="*/ 136 w 633"/>
                <a:gd name="T31" fmla="*/ 222 h 660"/>
                <a:gd name="T32" fmla="*/ 142 w 633"/>
                <a:gd name="T33" fmla="*/ 221 h 660"/>
                <a:gd name="T34" fmla="*/ 145 w 633"/>
                <a:gd name="T35" fmla="*/ 215 h 660"/>
                <a:gd name="T36" fmla="*/ 155 w 633"/>
                <a:gd name="T37" fmla="*/ 231 h 660"/>
                <a:gd name="T38" fmla="*/ 170 w 633"/>
                <a:gd name="T39" fmla="*/ 241 h 660"/>
                <a:gd name="T40" fmla="*/ 183 w 633"/>
                <a:gd name="T41" fmla="*/ 254 h 660"/>
                <a:gd name="T42" fmla="*/ 186 w 633"/>
                <a:gd name="T43" fmla="*/ 260 h 660"/>
                <a:gd name="T44" fmla="*/ 191 w 633"/>
                <a:gd name="T45" fmla="*/ 263 h 660"/>
                <a:gd name="T46" fmla="*/ 203 w 633"/>
                <a:gd name="T47" fmla="*/ 276 h 660"/>
                <a:gd name="T48" fmla="*/ 207 w 633"/>
                <a:gd name="T49" fmla="*/ 266 h 660"/>
                <a:gd name="T50" fmla="*/ 227 w 633"/>
                <a:gd name="T51" fmla="*/ 278 h 660"/>
                <a:gd name="T52" fmla="*/ 246 w 633"/>
                <a:gd name="T53" fmla="*/ 276 h 660"/>
                <a:gd name="T54" fmla="*/ 258 w 633"/>
                <a:gd name="T55" fmla="*/ 224 h 660"/>
                <a:gd name="T56" fmla="*/ 265 w 633"/>
                <a:gd name="T57" fmla="*/ 195 h 660"/>
                <a:gd name="T58" fmla="*/ 260 w 633"/>
                <a:gd name="T59" fmla="*/ 155 h 660"/>
                <a:gd name="T60" fmla="*/ 225 w 633"/>
                <a:gd name="T61" fmla="*/ 114 h 660"/>
                <a:gd name="T62" fmla="*/ 222 w 633"/>
                <a:gd name="T63" fmla="*/ 99 h 660"/>
                <a:gd name="T64" fmla="*/ 193 w 633"/>
                <a:gd name="T65" fmla="*/ 76 h 660"/>
                <a:gd name="T66" fmla="*/ 198 w 633"/>
                <a:gd name="T67" fmla="*/ 65 h 660"/>
                <a:gd name="T68" fmla="*/ 191 w 633"/>
                <a:gd name="T69" fmla="*/ 56 h 660"/>
                <a:gd name="T70" fmla="*/ 175 w 633"/>
                <a:gd name="T71" fmla="*/ 33 h 660"/>
                <a:gd name="T72" fmla="*/ 165 w 633"/>
                <a:gd name="T73" fmla="*/ 13 h 660"/>
                <a:gd name="T74" fmla="*/ 163 w 633"/>
                <a:gd name="T75" fmla="*/ 8 h 660"/>
                <a:gd name="T76" fmla="*/ 153 w 633"/>
                <a:gd name="T77" fmla="*/ 64 h 660"/>
                <a:gd name="T78" fmla="*/ 136 w 633"/>
                <a:gd name="T79" fmla="*/ 49 h 660"/>
                <a:gd name="T80" fmla="*/ 123 w 633"/>
                <a:gd name="T81" fmla="*/ 47 h 660"/>
                <a:gd name="T82" fmla="*/ 115 w 633"/>
                <a:gd name="T83" fmla="*/ 37 h 660"/>
                <a:gd name="T84" fmla="*/ 111 w 633"/>
                <a:gd name="T85" fmla="*/ 26 h 660"/>
                <a:gd name="T86" fmla="*/ 116 w 633"/>
                <a:gd name="T87" fmla="*/ 23 h 660"/>
                <a:gd name="T88" fmla="*/ 101 w 633"/>
                <a:gd name="T89" fmla="*/ 8 h 660"/>
                <a:gd name="T90" fmla="*/ 91 w 633"/>
                <a:gd name="T91" fmla="*/ 5 h 660"/>
                <a:gd name="T92" fmla="*/ 86 w 633"/>
                <a:gd name="T93" fmla="*/ 3 h 660"/>
                <a:gd name="T94" fmla="*/ 89 w 633"/>
                <a:gd name="T95" fmla="*/ 5 h 660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633" h="660">
                  <a:moveTo>
                    <a:pt x="212" y="11"/>
                  </a:moveTo>
                  <a:cubicBezTo>
                    <a:pt x="195" y="0"/>
                    <a:pt x="187" y="2"/>
                    <a:pt x="176" y="19"/>
                  </a:cubicBezTo>
                  <a:cubicBezTo>
                    <a:pt x="171" y="61"/>
                    <a:pt x="181" y="88"/>
                    <a:pt x="144" y="51"/>
                  </a:cubicBezTo>
                  <a:cubicBezTo>
                    <a:pt x="131" y="53"/>
                    <a:pt x="115" y="51"/>
                    <a:pt x="104" y="59"/>
                  </a:cubicBezTo>
                  <a:cubicBezTo>
                    <a:pt x="78" y="80"/>
                    <a:pt x="114" y="65"/>
                    <a:pt x="84" y="75"/>
                  </a:cubicBezTo>
                  <a:cubicBezTo>
                    <a:pt x="78" y="94"/>
                    <a:pt x="92" y="107"/>
                    <a:pt x="68" y="115"/>
                  </a:cubicBezTo>
                  <a:cubicBezTo>
                    <a:pt x="55" y="135"/>
                    <a:pt x="59" y="159"/>
                    <a:pt x="36" y="167"/>
                  </a:cubicBezTo>
                  <a:cubicBezTo>
                    <a:pt x="16" y="163"/>
                    <a:pt x="7" y="158"/>
                    <a:pt x="0" y="179"/>
                  </a:cubicBezTo>
                  <a:cubicBezTo>
                    <a:pt x="9" y="232"/>
                    <a:pt x="43" y="279"/>
                    <a:pt x="72" y="323"/>
                  </a:cubicBezTo>
                  <a:cubicBezTo>
                    <a:pt x="82" y="371"/>
                    <a:pt x="85" y="392"/>
                    <a:pt x="120" y="427"/>
                  </a:cubicBezTo>
                  <a:cubicBezTo>
                    <a:pt x="127" y="434"/>
                    <a:pt x="136" y="438"/>
                    <a:pt x="144" y="443"/>
                  </a:cubicBezTo>
                  <a:cubicBezTo>
                    <a:pt x="151" y="448"/>
                    <a:pt x="168" y="451"/>
                    <a:pt x="168" y="451"/>
                  </a:cubicBezTo>
                  <a:cubicBezTo>
                    <a:pt x="188" y="444"/>
                    <a:pt x="208" y="438"/>
                    <a:pt x="228" y="431"/>
                  </a:cubicBezTo>
                  <a:cubicBezTo>
                    <a:pt x="236" y="428"/>
                    <a:pt x="252" y="423"/>
                    <a:pt x="252" y="423"/>
                  </a:cubicBezTo>
                  <a:cubicBezTo>
                    <a:pt x="271" y="429"/>
                    <a:pt x="281" y="445"/>
                    <a:pt x="300" y="451"/>
                  </a:cubicBezTo>
                  <a:cubicBezTo>
                    <a:pt x="320" y="471"/>
                    <a:pt x="315" y="500"/>
                    <a:pt x="324" y="527"/>
                  </a:cubicBezTo>
                  <a:cubicBezTo>
                    <a:pt x="328" y="526"/>
                    <a:pt x="333" y="526"/>
                    <a:pt x="336" y="523"/>
                  </a:cubicBezTo>
                  <a:cubicBezTo>
                    <a:pt x="340" y="520"/>
                    <a:pt x="339" y="511"/>
                    <a:pt x="344" y="511"/>
                  </a:cubicBezTo>
                  <a:cubicBezTo>
                    <a:pt x="358" y="511"/>
                    <a:pt x="362" y="541"/>
                    <a:pt x="368" y="547"/>
                  </a:cubicBezTo>
                  <a:cubicBezTo>
                    <a:pt x="378" y="557"/>
                    <a:pt x="392" y="563"/>
                    <a:pt x="404" y="571"/>
                  </a:cubicBezTo>
                  <a:cubicBezTo>
                    <a:pt x="418" y="580"/>
                    <a:pt x="422" y="594"/>
                    <a:pt x="436" y="603"/>
                  </a:cubicBezTo>
                  <a:cubicBezTo>
                    <a:pt x="439" y="607"/>
                    <a:pt x="441" y="612"/>
                    <a:pt x="444" y="615"/>
                  </a:cubicBezTo>
                  <a:cubicBezTo>
                    <a:pt x="447" y="618"/>
                    <a:pt x="453" y="619"/>
                    <a:pt x="456" y="623"/>
                  </a:cubicBezTo>
                  <a:cubicBezTo>
                    <a:pt x="489" y="660"/>
                    <a:pt x="457" y="637"/>
                    <a:pt x="484" y="655"/>
                  </a:cubicBezTo>
                  <a:cubicBezTo>
                    <a:pt x="487" y="647"/>
                    <a:pt x="485" y="626"/>
                    <a:pt x="492" y="631"/>
                  </a:cubicBezTo>
                  <a:cubicBezTo>
                    <a:pt x="509" y="642"/>
                    <a:pt x="522" y="653"/>
                    <a:pt x="540" y="659"/>
                  </a:cubicBezTo>
                  <a:cubicBezTo>
                    <a:pt x="557" y="642"/>
                    <a:pt x="567" y="648"/>
                    <a:pt x="588" y="655"/>
                  </a:cubicBezTo>
                  <a:cubicBezTo>
                    <a:pt x="611" y="621"/>
                    <a:pt x="573" y="560"/>
                    <a:pt x="616" y="531"/>
                  </a:cubicBezTo>
                  <a:cubicBezTo>
                    <a:pt x="632" y="507"/>
                    <a:pt x="629" y="496"/>
                    <a:pt x="632" y="463"/>
                  </a:cubicBezTo>
                  <a:cubicBezTo>
                    <a:pt x="630" y="440"/>
                    <a:pt x="633" y="390"/>
                    <a:pt x="620" y="367"/>
                  </a:cubicBezTo>
                  <a:cubicBezTo>
                    <a:pt x="600" y="332"/>
                    <a:pt x="565" y="300"/>
                    <a:pt x="536" y="271"/>
                  </a:cubicBezTo>
                  <a:cubicBezTo>
                    <a:pt x="532" y="259"/>
                    <a:pt x="532" y="247"/>
                    <a:pt x="528" y="235"/>
                  </a:cubicBezTo>
                  <a:cubicBezTo>
                    <a:pt x="525" y="225"/>
                    <a:pt x="474" y="188"/>
                    <a:pt x="460" y="179"/>
                  </a:cubicBezTo>
                  <a:cubicBezTo>
                    <a:pt x="463" y="171"/>
                    <a:pt x="471" y="164"/>
                    <a:pt x="472" y="155"/>
                  </a:cubicBezTo>
                  <a:cubicBezTo>
                    <a:pt x="474" y="144"/>
                    <a:pt x="461" y="137"/>
                    <a:pt x="456" y="131"/>
                  </a:cubicBezTo>
                  <a:cubicBezTo>
                    <a:pt x="435" y="106"/>
                    <a:pt x="451" y="88"/>
                    <a:pt x="416" y="79"/>
                  </a:cubicBezTo>
                  <a:cubicBezTo>
                    <a:pt x="395" y="48"/>
                    <a:pt x="403" y="64"/>
                    <a:pt x="392" y="31"/>
                  </a:cubicBezTo>
                  <a:cubicBezTo>
                    <a:pt x="391" y="27"/>
                    <a:pt x="388" y="19"/>
                    <a:pt x="388" y="19"/>
                  </a:cubicBezTo>
                  <a:cubicBezTo>
                    <a:pt x="362" y="58"/>
                    <a:pt x="379" y="107"/>
                    <a:pt x="364" y="151"/>
                  </a:cubicBezTo>
                  <a:cubicBezTo>
                    <a:pt x="344" y="144"/>
                    <a:pt x="344" y="120"/>
                    <a:pt x="324" y="115"/>
                  </a:cubicBezTo>
                  <a:cubicBezTo>
                    <a:pt x="314" y="112"/>
                    <a:pt x="303" y="112"/>
                    <a:pt x="292" y="111"/>
                  </a:cubicBezTo>
                  <a:cubicBezTo>
                    <a:pt x="284" y="103"/>
                    <a:pt x="276" y="97"/>
                    <a:pt x="272" y="87"/>
                  </a:cubicBezTo>
                  <a:cubicBezTo>
                    <a:pt x="269" y="79"/>
                    <a:pt x="264" y="63"/>
                    <a:pt x="264" y="63"/>
                  </a:cubicBezTo>
                  <a:cubicBezTo>
                    <a:pt x="268" y="60"/>
                    <a:pt x="273" y="58"/>
                    <a:pt x="276" y="55"/>
                  </a:cubicBezTo>
                  <a:cubicBezTo>
                    <a:pt x="300" y="31"/>
                    <a:pt x="256" y="24"/>
                    <a:pt x="240" y="19"/>
                  </a:cubicBezTo>
                  <a:cubicBezTo>
                    <a:pt x="232" y="16"/>
                    <a:pt x="224" y="14"/>
                    <a:pt x="216" y="11"/>
                  </a:cubicBezTo>
                  <a:cubicBezTo>
                    <a:pt x="212" y="10"/>
                    <a:pt x="200" y="5"/>
                    <a:pt x="204" y="7"/>
                  </a:cubicBezTo>
                  <a:cubicBezTo>
                    <a:pt x="207" y="8"/>
                    <a:pt x="209" y="10"/>
                    <a:pt x="212" y="1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0" name="Freeform 50"/>
            <p:cNvSpPr/>
            <p:nvPr>
              <p:custDataLst>
                <p:tags r:id="rId37"/>
              </p:custDataLst>
            </p:nvPr>
          </p:nvSpPr>
          <p:spPr bwMode="invGray">
            <a:xfrm>
              <a:off x="4246" y="3241"/>
              <a:ext cx="319" cy="210"/>
            </a:xfrm>
            <a:custGeom>
              <a:gdLst>
                <a:gd name="T0" fmla="*/ 35 w 426"/>
                <a:gd name="T1" fmla="*/ 26 h 280"/>
                <a:gd name="T2" fmla="*/ 28 w 426"/>
                <a:gd name="T3" fmla="*/ 15 h 280"/>
                <a:gd name="T4" fmla="*/ 27 w 426"/>
                <a:gd name="T5" fmla="*/ 7 h 280"/>
                <a:gd name="T6" fmla="*/ 22 w 426"/>
                <a:gd name="T7" fmla="*/ 5 h 280"/>
                <a:gd name="T8" fmla="*/ 7 w 426"/>
                <a:gd name="T9" fmla="*/ 7 h 280"/>
                <a:gd name="T10" fmla="*/ 19 w 426"/>
                <a:gd name="T11" fmla="*/ 17 h 280"/>
                <a:gd name="T12" fmla="*/ 20 w 426"/>
                <a:gd name="T13" fmla="*/ 22 h 280"/>
                <a:gd name="T14" fmla="*/ 10 w 426"/>
                <a:gd name="T15" fmla="*/ 29 h 280"/>
                <a:gd name="T16" fmla="*/ 37 w 426"/>
                <a:gd name="T17" fmla="*/ 39 h 280"/>
                <a:gd name="T18" fmla="*/ 52 w 426"/>
                <a:gd name="T19" fmla="*/ 47 h 280"/>
                <a:gd name="T20" fmla="*/ 54 w 426"/>
                <a:gd name="T21" fmla="*/ 53 h 280"/>
                <a:gd name="T22" fmla="*/ 59 w 426"/>
                <a:gd name="T23" fmla="*/ 56 h 280"/>
                <a:gd name="T24" fmla="*/ 62 w 426"/>
                <a:gd name="T25" fmla="*/ 66 h 280"/>
                <a:gd name="T26" fmla="*/ 55 w 426"/>
                <a:gd name="T27" fmla="*/ 83 h 280"/>
                <a:gd name="T28" fmla="*/ 76 w 426"/>
                <a:gd name="T29" fmla="*/ 80 h 280"/>
                <a:gd name="T30" fmla="*/ 81 w 426"/>
                <a:gd name="T31" fmla="*/ 92 h 280"/>
                <a:gd name="T32" fmla="*/ 91 w 426"/>
                <a:gd name="T33" fmla="*/ 95 h 280"/>
                <a:gd name="T34" fmla="*/ 96 w 426"/>
                <a:gd name="T35" fmla="*/ 96 h 280"/>
                <a:gd name="T36" fmla="*/ 106 w 426"/>
                <a:gd name="T37" fmla="*/ 95 h 280"/>
                <a:gd name="T38" fmla="*/ 116 w 426"/>
                <a:gd name="T39" fmla="*/ 83 h 280"/>
                <a:gd name="T40" fmla="*/ 142 w 426"/>
                <a:gd name="T41" fmla="*/ 107 h 280"/>
                <a:gd name="T42" fmla="*/ 153 w 426"/>
                <a:gd name="T43" fmla="*/ 119 h 280"/>
                <a:gd name="T44" fmla="*/ 151 w 426"/>
                <a:gd name="T45" fmla="*/ 95 h 280"/>
                <a:gd name="T46" fmla="*/ 142 w 426"/>
                <a:gd name="T47" fmla="*/ 85 h 280"/>
                <a:gd name="T48" fmla="*/ 157 w 426"/>
                <a:gd name="T49" fmla="*/ 71 h 280"/>
                <a:gd name="T50" fmla="*/ 171 w 426"/>
                <a:gd name="T51" fmla="*/ 66 h 280"/>
                <a:gd name="T52" fmla="*/ 177 w 426"/>
                <a:gd name="T53" fmla="*/ 65 h 280"/>
                <a:gd name="T54" fmla="*/ 178 w 426"/>
                <a:gd name="T55" fmla="*/ 59 h 280"/>
                <a:gd name="T56" fmla="*/ 150 w 426"/>
                <a:gd name="T57" fmla="*/ 62 h 280"/>
                <a:gd name="T58" fmla="*/ 128 w 426"/>
                <a:gd name="T59" fmla="*/ 59 h 280"/>
                <a:gd name="T60" fmla="*/ 126 w 426"/>
                <a:gd name="T61" fmla="*/ 54 h 280"/>
                <a:gd name="T62" fmla="*/ 123 w 426"/>
                <a:gd name="T63" fmla="*/ 49 h 280"/>
                <a:gd name="T64" fmla="*/ 93 w 426"/>
                <a:gd name="T65" fmla="*/ 34 h 280"/>
                <a:gd name="T66" fmla="*/ 67 w 426"/>
                <a:gd name="T67" fmla="*/ 26 h 280"/>
                <a:gd name="T68" fmla="*/ 57 w 426"/>
                <a:gd name="T69" fmla="*/ 22 h 280"/>
                <a:gd name="T70" fmla="*/ 34 w 426"/>
                <a:gd name="T71" fmla="*/ 22 h 280"/>
                <a:gd name="T72" fmla="*/ 28 w 426"/>
                <a:gd name="T73" fmla="*/ 14 h 280"/>
                <a:gd name="T74" fmla="*/ 28 w 426"/>
                <a:gd name="T75" fmla="*/ 0 h 28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426" h="280">
                  <a:moveTo>
                    <a:pt x="84" y="60"/>
                  </a:moveTo>
                  <a:cubicBezTo>
                    <a:pt x="79" y="52"/>
                    <a:pt x="70" y="45"/>
                    <a:pt x="68" y="36"/>
                  </a:cubicBezTo>
                  <a:cubicBezTo>
                    <a:pt x="67" y="29"/>
                    <a:pt x="68" y="22"/>
                    <a:pt x="64" y="16"/>
                  </a:cubicBezTo>
                  <a:cubicBezTo>
                    <a:pt x="62" y="12"/>
                    <a:pt x="56" y="13"/>
                    <a:pt x="52" y="12"/>
                  </a:cubicBezTo>
                  <a:cubicBezTo>
                    <a:pt x="40" y="13"/>
                    <a:pt x="27" y="11"/>
                    <a:pt x="16" y="16"/>
                  </a:cubicBezTo>
                  <a:cubicBezTo>
                    <a:pt x="0" y="24"/>
                    <a:pt x="43" y="40"/>
                    <a:pt x="44" y="40"/>
                  </a:cubicBezTo>
                  <a:cubicBezTo>
                    <a:pt x="45" y="44"/>
                    <a:pt x="50" y="49"/>
                    <a:pt x="48" y="52"/>
                  </a:cubicBezTo>
                  <a:cubicBezTo>
                    <a:pt x="42" y="60"/>
                    <a:pt x="24" y="68"/>
                    <a:pt x="24" y="68"/>
                  </a:cubicBezTo>
                  <a:cubicBezTo>
                    <a:pt x="38" y="88"/>
                    <a:pt x="65" y="89"/>
                    <a:pt x="88" y="92"/>
                  </a:cubicBezTo>
                  <a:cubicBezTo>
                    <a:pt x="101" y="96"/>
                    <a:pt x="124" y="112"/>
                    <a:pt x="124" y="112"/>
                  </a:cubicBezTo>
                  <a:cubicBezTo>
                    <a:pt x="125" y="116"/>
                    <a:pt x="125" y="121"/>
                    <a:pt x="128" y="124"/>
                  </a:cubicBezTo>
                  <a:cubicBezTo>
                    <a:pt x="131" y="128"/>
                    <a:pt x="137" y="128"/>
                    <a:pt x="140" y="132"/>
                  </a:cubicBezTo>
                  <a:cubicBezTo>
                    <a:pt x="144" y="139"/>
                    <a:pt x="148" y="156"/>
                    <a:pt x="148" y="156"/>
                  </a:cubicBezTo>
                  <a:cubicBezTo>
                    <a:pt x="144" y="171"/>
                    <a:pt x="137" y="181"/>
                    <a:pt x="132" y="196"/>
                  </a:cubicBezTo>
                  <a:cubicBezTo>
                    <a:pt x="151" y="209"/>
                    <a:pt x="167" y="207"/>
                    <a:pt x="180" y="188"/>
                  </a:cubicBezTo>
                  <a:cubicBezTo>
                    <a:pt x="182" y="196"/>
                    <a:pt x="184" y="211"/>
                    <a:pt x="192" y="216"/>
                  </a:cubicBezTo>
                  <a:cubicBezTo>
                    <a:pt x="199" y="220"/>
                    <a:pt x="208" y="221"/>
                    <a:pt x="216" y="224"/>
                  </a:cubicBezTo>
                  <a:cubicBezTo>
                    <a:pt x="220" y="225"/>
                    <a:pt x="228" y="228"/>
                    <a:pt x="228" y="228"/>
                  </a:cubicBezTo>
                  <a:cubicBezTo>
                    <a:pt x="236" y="227"/>
                    <a:pt x="245" y="228"/>
                    <a:pt x="252" y="224"/>
                  </a:cubicBezTo>
                  <a:cubicBezTo>
                    <a:pt x="269" y="216"/>
                    <a:pt x="252" y="204"/>
                    <a:pt x="276" y="196"/>
                  </a:cubicBezTo>
                  <a:cubicBezTo>
                    <a:pt x="296" y="209"/>
                    <a:pt x="322" y="231"/>
                    <a:pt x="336" y="252"/>
                  </a:cubicBezTo>
                  <a:cubicBezTo>
                    <a:pt x="354" y="280"/>
                    <a:pt x="343" y="273"/>
                    <a:pt x="364" y="280"/>
                  </a:cubicBezTo>
                  <a:cubicBezTo>
                    <a:pt x="376" y="262"/>
                    <a:pt x="375" y="241"/>
                    <a:pt x="360" y="224"/>
                  </a:cubicBezTo>
                  <a:cubicBezTo>
                    <a:pt x="352" y="216"/>
                    <a:pt x="336" y="200"/>
                    <a:pt x="336" y="200"/>
                  </a:cubicBezTo>
                  <a:cubicBezTo>
                    <a:pt x="323" y="162"/>
                    <a:pt x="322" y="174"/>
                    <a:pt x="372" y="168"/>
                  </a:cubicBezTo>
                  <a:cubicBezTo>
                    <a:pt x="384" y="164"/>
                    <a:pt x="396" y="160"/>
                    <a:pt x="408" y="156"/>
                  </a:cubicBezTo>
                  <a:cubicBezTo>
                    <a:pt x="412" y="155"/>
                    <a:pt x="420" y="152"/>
                    <a:pt x="420" y="152"/>
                  </a:cubicBezTo>
                  <a:cubicBezTo>
                    <a:pt x="421" y="148"/>
                    <a:pt x="426" y="144"/>
                    <a:pt x="424" y="140"/>
                  </a:cubicBezTo>
                  <a:cubicBezTo>
                    <a:pt x="420" y="131"/>
                    <a:pt x="365" y="146"/>
                    <a:pt x="356" y="148"/>
                  </a:cubicBezTo>
                  <a:cubicBezTo>
                    <a:pt x="339" y="146"/>
                    <a:pt x="316" y="152"/>
                    <a:pt x="304" y="140"/>
                  </a:cubicBezTo>
                  <a:cubicBezTo>
                    <a:pt x="301" y="137"/>
                    <a:pt x="302" y="132"/>
                    <a:pt x="300" y="128"/>
                  </a:cubicBezTo>
                  <a:cubicBezTo>
                    <a:pt x="298" y="124"/>
                    <a:pt x="296" y="119"/>
                    <a:pt x="292" y="116"/>
                  </a:cubicBezTo>
                  <a:cubicBezTo>
                    <a:pt x="272" y="98"/>
                    <a:pt x="244" y="91"/>
                    <a:pt x="220" y="80"/>
                  </a:cubicBezTo>
                  <a:cubicBezTo>
                    <a:pt x="201" y="72"/>
                    <a:pt x="180" y="67"/>
                    <a:pt x="160" y="60"/>
                  </a:cubicBezTo>
                  <a:cubicBezTo>
                    <a:pt x="152" y="57"/>
                    <a:pt x="136" y="52"/>
                    <a:pt x="136" y="52"/>
                  </a:cubicBezTo>
                  <a:cubicBezTo>
                    <a:pt x="113" y="55"/>
                    <a:pt x="98" y="64"/>
                    <a:pt x="80" y="52"/>
                  </a:cubicBezTo>
                  <a:cubicBezTo>
                    <a:pt x="70" y="38"/>
                    <a:pt x="74" y="44"/>
                    <a:pt x="68" y="32"/>
                  </a:cubicBezTo>
                  <a:lnTo>
                    <a:pt x="68" y="0"/>
                  </a:lnTo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rotWithShape="0">
                      <a:srgbClr val="989898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1" name="Freeform 51"/>
            <p:cNvSpPr/>
            <p:nvPr>
              <p:custDataLst>
                <p:tags r:id="rId38"/>
              </p:custDataLst>
            </p:nvPr>
          </p:nvSpPr>
          <p:spPr bwMode="invGray">
            <a:xfrm>
              <a:off x="4255" y="3243"/>
              <a:ext cx="311" cy="211"/>
            </a:xfrm>
            <a:custGeom>
              <a:gdLst>
                <a:gd name="T0" fmla="*/ 0 w 416"/>
                <a:gd name="T1" fmla="*/ 1 h 282"/>
                <a:gd name="T2" fmla="*/ 8 w 416"/>
                <a:gd name="T3" fmla="*/ 16 h 282"/>
                <a:gd name="T4" fmla="*/ 12 w 416"/>
                <a:gd name="T5" fmla="*/ 21 h 282"/>
                <a:gd name="T6" fmla="*/ 35 w 416"/>
                <a:gd name="T7" fmla="*/ 37 h 282"/>
                <a:gd name="T8" fmla="*/ 50 w 416"/>
                <a:gd name="T9" fmla="*/ 48 h 282"/>
                <a:gd name="T10" fmla="*/ 55 w 416"/>
                <a:gd name="T11" fmla="*/ 51 h 282"/>
                <a:gd name="T12" fmla="*/ 57 w 416"/>
                <a:gd name="T13" fmla="*/ 70 h 282"/>
                <a:gd name="T14" fmla="*/ 49 w 416"/>
                <a:gd name="T15" fmla="*/ 84 h 282"/>
                <a:gd name="T16" fmla="*/ 57 w 416"/>
                <a:gd name="T17" fmla="*/ 82 h 282"/>
                <a:gd name="T18" fmla="*/ 62 w 416"/>
                <a:gd name="T19" fmla="*/ 79 h 282"/>
                <a:gd name="T20" fmla="*/ 67 w 416"/>
                <a:gd name="T21" fmla="*/ 84 h 282"/>
                <a:gd name="T22" fmla="*/ 77 w 416"/>
                <a:gd name="T23" fmla="*/ 91 h 282"/>
                <a:gd name="T24" fmla="*/ 87 w 416"/>
                <a:gd name="T25" fmla="*/ 97 h 282"/>
                <a:gd name="T26" fmla="*/ 100 w 416"/>
                <a:gd name="T27" fmla="*/ 92 h 282"/>
                <a:gd name="T28" fmla="*/ 103 w 416"/>
                <a:gd name="T29" fmla="*/ 82 h 282"/>
                <a:gd name="T30" fmla="*/ 112 w 416"/>
                <a:gd name="T31" fmla="*/ 84 h 282"/>
                <a:gd name="T32" fmla="*/ 122 w 416"/>
                <a:gd name="T33" fmla="*/ 88 h 282"/>
                <a:gd name="T34" fmla="*/ 142 w 416"/>
                <a:gd name="T35" fmla="*/ 117 h 282"/>
                <a:gd name="T36" fmla="*/ 149 w 416"/>
                <a:gd name="T37" fmla="*/ 116 h 282"/>
                <a:gd name="T38" fmla="*/ 147 w 416"/>
                <a:gd name="T39" fmla="*/ 106 h 282"/>
                <a:gd name="T40" fmla="*/ 132 w 416"/>
                <a:gd name="T41" fmla="*/ 82 h 282"/>
                <a:gd name="T42" fmla="*/ 150 w 416"/>
                <a:gd name="T43" fmla="*/ 73 h 282"/>
                <a:gd name="T44" fmla="*/ 170 w 416"/>
                <a:gd name="T45" fmla="*/ 61 h 282"/>
                <a:gd name="T46" fmla="*/ 171 w 416"/>
                <a:gd name="T47" fmla="*/ 50 h 282"/>
                <a:gd name="T48" fmla="*/ 153 w 416"/>
                <a:gd name="T49" fmla="*/ 58 h 282"/>
                <a:gd name="T50" fmla="*/ 129 w 416"/>
                <a:gd name="T51" fmla="*/ 58 h 282"/>
                <a:gd name="T52" fmla="*/ 110 w 416"/>
                <a:gd name="T53" fmla="*/ 41 h 282"/>
                <a:gd name="T54" fmla="*/ 76 w 416"/>
                <a:gd name="T55" fmla="*/ 25 h 282"/>
                <a:gd name="T56" fmla="*/ 55 w 416"/>
                <a:gd name="T57" fmla="*/ 14 h 282"/>
                <a:gd name="T58" fmla="*/ 39 w 416"/>
                <a:gd name="T59" fmla="*/ 17 h 282"/>
                <a:gd name="T60" fmla="*/ 32 w 416"/>
                <a:gd name="T61" fmla="*/ 24 h 282"/>
                <a:gd name="T62" fmla="*/ 23 w 416"/>
                <a:gd name="T63" fmla="*/ 7 h 282"/>
                <a:gd name="T64" fmla="*/ 0 w 416"/>
                <a:gd name="T65" fmla="*/ 1 h 28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416" h="282">
                  <a:moveTo>
                    <a:pt x="0" y="1"/>
                  </a:moveTo>
                  <a:cubicBezTo>
                    <a:pt x="7" y="22"/>
                    <a:pt x="2" y="9"/>
                    <a:pt x="20" y="37"/>
                  </a:cubicBezTo>
                  <a:cubicBezTo>
                    <a:pt x="23" y="41"/>
                    <a:pt x="28" y="49"/>
                    <a:pt x="28" y="49"/>
                  </a:cubicBezTo>
                  <a:cubicBezTo>
                    <a:pt x="5" y="84"/>
                    <a:pt x="65" y="78"/>
                    <a:pt x="84" y="89"/>
                  </a:cubicBezTo>
                  <a:cubicBezTo>
                    <a:pt x="97" y="96"/>
                    <a:pt x="108" y="105"/>
                    <a:pt x="120" y="113"/>
                  </a:cubicBezTo>
                  <a:cubicBezTo>
                    <a:pt x="124" y="116"/>
                    <a:pt x="132" y="121"/>
                    <a:pt x="132" y="121"/>
                  </a:cubicBezTo>
                  <a:cubicBezTo>
                    <a:pt x="138" y="138"/>
                    <a:pt x="132" y="151"/>
                    <a:pt x="136" y="169"/>
                  </a:cubicBezTo>
                  <a:cubicBezTo>
                    <a:pt x="107" y="188"/>
                    <a:pt x="110" y="176"/>
                    <a:pt x="116" y="201"/>
                  </a:cubicBezTo>
                  <a:cubicBezTo>
                    <a:pt x="123" y="200"/>
                    <a:pt x="130" y="199"/>
                    <a:pt x="136" y="197"/>
                  </a:cubicBezTo>
                  <a:cubicBezTo>
                    <a:pt x="141" y="195"/>
                    <a:pt x="143" y="188"/>
                    <a:pt x="148" y="189"/>
                  </a:cubicBezTo>
                  <a:cubicBezTo>
                    <a:pt x="154" y="190"/>
                    <a:pt x="156" y="198"/>
                    <a:pt x="160" y="201"/>
                  </a:cubicBezTo>
                  <a:cubicBezTo>
                    <a:pt x="168" y="207"/>
                    <a:pt x="176" y="212"/>
                    <a:pt x="184" y="217"/>
                  </a:cubicBezTo>
                  <a:cubicBezTo>
                    <a:pt x="192" y="222"/>
                    <a:pt x="208" y="233"/>
                    <a:pt x="208" y="233"/>
                  </a:cubicBezTo>
                  <a:cubicBezTo>
                    <a:pt x="216" y="231"/>
                    <a:pt x="234" y="230"/>
                    <a:pt x="240" y="221"/>
                  </a:cubicBezTo>
                  <a:cubicBezTo>
                    <a:pt x="244" y="214"/>
                    <a:pt x="248" y="197"/>
                    <a:pt x="248" y="197"/>
                  </a:cubicBezTo>
                  <a:cubicBezTo>
                    <a:pt x="255" y="198"/>
                    <a:pt x="261" y="199"/>
                    <a:pt x="268" y="201"/>
                  </a:cubicBezTo>
                  <a:cubicBezTo>
                    <a:pt x="276" y="203"/>
                    <a:pt x="292" y="209"/>
                    <a:pt x="292" y="209"/>
                  </a:cubicBezTo>
                  <a:cubicBezTo>
                    <a:pt x="298" y="242"/>
                    <a:pt x="306" y="270"/>
                    <a:pt x="340" y="281"/>
                  </a:cubicBezTo>
                  <a:cubicBezTo>
                    <a:pt x="345" y="280"/>
                    <a:pt x="354" y="282"/>
                    <a:pt x="356" y="277"/>
                  </a:cubicBezTo>
                  <a:cubicBezTo>
                    <a:pt x="359" y="270"/>
                    <a:pt x="355" y="260"/>
                    <a:pt x="352" y="253"/>
                  </a:cubicBezTo>
                  <a:cubicBezTo>
                    <a:pt x="346" y="238"/>
                    <a:pt x="329" y="206"/>
                    <a:pt x="316" y="197"/>
                  </a:cubicBezTo>
                  <a:cubicBezTo>
                    <a:pt x="307" y="170"/>
                    <a:pt x="339" y="175"/>
                    <a:pt x="360" y="173"/>
                  </a:cubicBezTo>
                  <a:cubicBezTo>
                    <a:pt x="383" y="165"/>
                    <a:pt x="391" y="162"/>
                    <a:pt x="408" y="145"/>
                  </a:cubicBezTo>
                  <a:cubicBezTo>
                    <a:pt x="412" y="140"/>
                    <a:pt x="416" y="121"/>
                    <a:pt x="409" y="120"/>
                  </a:cubicBezTo>
                  <a:cubicBezTo>
                    <a:pt x="402" y="119"/>
                    <a:pt x="384" y="135"/>
                    <a:pt x="367" y="138"/>
                  </a:cubicBezTo>
                  <a:cubicBezTo>
                    <a:pt x="350" y="141"/>
                    <a:pt x="325" y="144"/>
                    <a:pt x="308" y="137"/>
                  </a:cubicBezTo>
                  <a:cubicBezTo>
                    <a:pt x="286" y="130"/>
                    <a:pt x="284" y="111"/>
                    <a:pt x="264" y="97"/>
                  </a:cubicBezTo>
                  <a:cubicBezTo>
                    <a:pt x="238" y="80"/>
                    <a:pt x="203" y="76"/>
                    <a:pt x="180" y="61"/>
                  </a:cubicBezTo>
                  <a:cubicBezTo>
                    <a:pt x="163" y="50"/>
                    <a:pt x="150" y="39"/>
                    <a:pt x="132" y="33"/>
                  </a:cubicBezTo>
                  <a:cubicBezTo>
                    <a:pt x="119" y="35"/>
                    <a:pt x="102" y="31"/>
                    <a:pt x="92" y="41"/>
                  </a:cubicBezTo>
                  <a:cubicBezTo>
                    <a:pt x="71" y="62"/>
                    <a:pt x="108" y="46"/>
                    <a:pt x="76" y="57"/>
                  </a:cubicBezTo>
                  <a:cubicBezTo>
                    <a:pt x="52" y="49"/>
                    <a:pt x="67" y="38"/>
                    <a:pt x="56" y="17"/>
                  </a:cubicBezTo>
                  <a:cubicBezTo>
                    <a:pt x="48" y="0"/>
                    <a:pt x="16" y="1"/>
                    <a:pt x="0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2" name="Freeform 52"/>
            <p:cNvSpPr/>
            <p:nvPr>
              <p:custDataLst>
                <p:tags r:id="rId39"/>
              </p:custDataLst>
            </p:nvPr>
          </p:nvSpPr>
          <p:spPr bwMode="invGray">
            <a:xfrm>
              <a:off x="4485" y="4013"/>
              <a:ext cx="45" cy="58"/>
            </a:xfrm>
            <a:custGeom>
              <a:gdLst>
                <a:gd name="T0" fmla="*/ 14 w 60"/>
                <a:gd name="T1" fmla="*/ 7 h 78"/>
                <a:gd name="T2" fmla="*/ 0 w 60"/>
                <a:gd name="T3" fmla="*/ 7 h 78"/>
                <a:gd name="T4" fmla="*/ 8 w 60"/>
                <a:gd name="T5" fmla="*/ 17 h 78"/>
                <a:gd name="T6" fmla="*/ 12 w 60"/>
                <a:gd name="T7" fmla="*/ 27 h 78"/>
                <a:gd name="T8" fmla="*/ 14 w 60"/>
                <a:gd name="T9" fmla="*/ 32 h 78"/>
                <a:gd name="T10" fmla="*/ 26 w 60"/>
                <a:gd name="T11" fmla="*/ 21 h 78"/>
                <a:gd name="T12" fmla="*/ 14 w 60"/>
                <a:gd name="T13" fmla="*/ 7 h 7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0" h="78">
                  <a:moveTo>
                    <a:pt x="32" y="18"/>
                  </a:moveTo>
                  <a:cubicBezTo>
                    <a:pt x="16" y="7"/>
                    <a:pt x="12" y="0"/>
                    <a:pt x="0" y="18"/>
                  </a:cubicBezTo>
                  <a:cubicBezTo>
                    <a:pt x="6" y="27"/>
                    <a:pt x="15" y="33"/>
                    <a:pt x="20" y="42"/>
                  </a:cubicBezTo>
                  <a:cubicBezTo>
                    <a:pt x="24" y="49"/>
                    <a:pt x="25" y="58"/>
                    <a:pt x="28" y="66"/>
                  </a:cubicBezTo>
                  <a:cubicBezTo>
                    <a:pt x="29" y="70"/>
                    <a:pt x="32" y="78"/>
                    <a:pt x="32" y="78"/>
                  </a:cubicBezTo>
                  <a:cubicBezTo>
                    <a:pt x="52" y="73"/>
                    <a:pt x="54" y="69"/>
                    <a:pt x="60" y="50"/>
                  </a:cubicBezTo>
                  <a:cubicBezTo>
                    <a:pt x="54" y="32"/>
                    <a:pt x="50" y="27"/>
                    <a:pt x="32" y="18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3" name="Freeform 53"/>
            <p:cNvSpPr/>
            <p:nvPr>
              <p:custDataLst>
                <p:tags r:id="rId40"/>
              </p:custDataLst>
            </p:nvPr>
          </p:nvSpPr>
          <p:spPr bwMode="invGray">
            <a:xfrm>
              <a:off x="4621" y="3923"/>
              <a:ext cx="164" cy="85"/>
            </a:xfrm>
            <a:custGeom>
              <a:gdLst>
                <a:gd name="T0" fmla="*/ 19 w 219"/>
                <a:gd name="T1" fmla="*/ 31 h 113"/>
                <a:gd name="T2" fmla="*/ 16 w 219"/>
                <a:gd name="T3" fmla="*/ 26 h 113"/>
                <a:gd name="T4" fmla="*/ 6 w 219"/>
                <a:gd name="T5" fmla="*/ 29 h 113"/>
                <a:gd name="T6" fmla="*/ 16 w 219"/>
                <a:gd name="T7" fmla="*/ 48 h 113"/>
                <a:gd name="T8" fmla="*/ 52 w 219"/>
                <a:gd name="T9" fmla="*/ 38 h 113"/>
                <a:gd name="T10" fmla="*/ 61 w 219"/>
                <a:gd name="T11" fmla="*/ 31 h 113"/>
                <a:gd name="T12" fmla="*/ 72 w 219"/>
                <a:gd name="T13" fmla="*/ 28 h 113"/>
                <a:gd name="T14" fmla="*/ 92 w 219"/>
                <a:gd name="T15" fmla="*/ 8 h 113"/>
                <a:gd name="T16" fmla="*/ 88 w 219"/>
                <a:gd name="T17" fmla="*/ 0 h 113"/>
                <a:gd name="T18" fmla="*/ 75 w 219"/>
                <a:gd name="T19" fmla="*/ 8 h 113"/>
                <a:gd name="T20" fmla="*/ 45 w 219"/>
                <a:gd name="T21" fmla="*/ 17 h 113"/>
                <a:gd name="T22" fmla="*/ 34 w 219"/>
                <a:gd name="T23" fmla="*/ 20 h 113"/>
                <a:gd name="T24" fmla="*/ 25 w 219"/>
                <a:gd name="T25" fmla="*/ 23 h 113"/>
                <a:gd name="T26" fmla="*/ 19 w 219"/>
                <a:gd name="T27" fmla="*/ 31 h 11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219" h="113">
                  <a:moveTo>
                    <a:pt x="47" y="73"/>
                  </a:moveTo>
                  <a:cubicBezTo>
                    <a:pt x="44" y="69"/>
                    <a:pt x="44" y="62"/>
                    <a:pt x="39" y="61"/>
                  </a:cubicBezTo>
                  <a:cubicBezTo>
                    <a:pt x="31" y="60"/>
                    <a:pt x="15" y="69"/>
                    <a:pt x="15" y="69"/>
                  </a:cubicBezTo>
                  <a:cubicBezTo>
                    <a:pt x="0" y="91"/>
                    <a:pt x="20" y="101"/>
                    <a:pt x="39" y="113"/>
                  </a:cubicBezTo>
                  <a:cubicBezTo>
                    <a:pt x="67" y="107"/>
                    <a:pt x="96" y="98"/>
                    <a:pt x="123" y="89"/>
                  </a:cubicBezTo>
                  <a:cubicBezTo>
                    <a:pt x="132" y="86"/>
                    <a:pt x="139" y="78"/>
                    <a:pt x="147" y="73"/>
                  </a:cubicBezTo>
                  <a:cubicBezTo>
                    <a:pt x="154" y="68"/>
                    <a:pt x="171" y="65"/>
                    <a:pt x="171" y="65"/>
                  </a:cubicBezTo>
                  <a:cubicBezTo>
                    <a:pt x="186" y="50"/>
                    <a:pt x="207" y="36"/>
                    <a:pt x="219" y="19"/>
                  </a:cubicBezTo>
                  <a:cubicBezTo>
                    <a:pt x="215" y="16"/>
                    <a:pt x="215" y="0"/>
                    <a:pt x="210" y="0"/>
                  </a:cubicBezTo>
                  <a:cubicBezTo>
                    <a:pt x="205" y="0"/>
                    <a:pt x="183" y="15"/>
                    <a:pt x="179" y="17"/>
                  </a:cubicBezTo>
                  <a:cubicBezTo>
                    <a:pt x="159" y="26"/>
                    <a:pt x="129" y="37"/>
                    <a:pt x="107" y="41"/>
                  </a:cubicBezTo>
                  <a:cubicBezTo>
                    <a:pt x="99" y="42"/>
                    <a:pt x="91" y="43"/>
                    <a:pt x="83" y="45"/>
                  </a:cubicBezTo>
                  <a:cubicBezTo>
                    <a:pt x="75" y="47"/>
                    <a:pt x="59" y="53"/>
                    <a:pt x="59" y="53"/>
                  </a:cubicBezTo>
                  <a:cubicBezTo>
                    <a:pt x="49" y="67"/>
                    <a:pt x="53" y="61"/>
                    <a:pt x="47" y="7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4" name="Freeform 54"/>
            <p:cNvSpPr/>
            <p:nvPr>
              <p:custDataLst>
                <p:tags r:id="rId41"/>
              </p:custDataLst>
            </p:nvPr>
          </p:nvSpPr>
          <p:spPr bwMode="invGray">
            <a:xfrm>
              <a:off x="4791" y="3873"/>
              <a:ext cx="104" cy="92"/>
            </a:xfrm>
            <a:custGeom>
              <a:gdLst>
                <a:gd name="T0" fmla="*/ 5 w 139"/>
                <a:gd name="T1" fmla="*/ 26 h 122"/>
                <a:gd name="T2" fmla="*/ 3 w 139"/>
                <a:gd name="T3" fmla="*/ 36 h 122"/>
                <a:gd name="T4" fmla="*/ 0 w 139"/>
                <a:gd name="T5" fmla="*/ 46 h 122"/>
                <a:gd name="T6" fmla="*/ 15 w 139"/>
                <a:gd name="T7" fmla="*/ 50 h 122"/>
                <a:gd name="T8" fmla="*/ 22 w 139"/>
                <a:gd name="T9" fmla="*/ 41 h 122"/>
                <a:gd name="T10" fmla="*/ 52 w 139"/>
                <a:gd name="T11" fmla="*/ 29 h 122"/>
                <a:gd name="T12" fmla="*/ 57 w 139"/>
                <a:gd name="T13" fmla="*/ 19 h 122"/>
                <a:gd name="T14" fmla="*/ 47 w 139"/>
                <a:gd name="T15" fmla="*/ 12 h 122"/>
                <a:gd name="T16" fmla="*/ 42 w 139"/>
                <a:gd name="T17" fmla="*/ 8 h 122"/>
                <a:gd name="T18" fmla="*/ 27 w 139"/>
                <a:gd name="T19" fmla="*/ 5 h 122"/>
                <a:gd name="T20" fmla="*/ 22 w 139"/>
                <a:gd name="T21" fmla="*/ 15 h 122"/>
                <a:gd name="T22" fmla="*/ 5 w 139"/>
                <a:gd name="T23" fmla="*/ 26 h 12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39" h="122">
                  <a:moveTo>
                    <a:pt x="12" y="60"/>
                  </a:moveTo>
                  <a:cubicBezTo>
                    <a:pt x="11" y="68"/>
                    <a:pt x="10" y="76"/>
                    <a:pt x="8" y="84"/>
                  </a:cubicBezTo>
                  <a:cubicBezTo>
                    <a:pt x="6" y="92"/>
                    <a:pt x="0" y="108"/>
                    <a:pt x="0" y="108"/>
                  </a:cubicBezTo>
                  <a:cubicBezTo>
                    <a:pt x="14" y="118"/>
                    <a:pt x="19" y="122"/>
                    <a:pt x="36" y="116"/>
                  </a:cubicBezTo>
                  <a:cubicBezTo>
                    <a:pt x="46" y="86"/>
                    <a:pt x="31" y="122"/>
                    <a:pt x="52" y="96"/>
                  </a:cubicBezTo>
                  <a:cubicBezTo>
                    <a:pt x="83" y="57"/>
                    <a:pt x="30" y="74"/>
                    <a:pt x="124" y="68"/>
                  </a:cubicBezTo>
                  <a:cubicBezTo>
                    <a:pt x="125" y="67"/>
                    <a:pt x="139" y="48"/>
                    <a:pt x="136" y="44"/>
                  </a:cubicBezTo>
                  <a:cubicBezTo>
                    <a:pt x="130" y="36"/>
                    <a:pt x="120" y="33"/>
                    <a:pt x="112" y="28"/>
                  </a:cubicBezTo>
                  <a:cubicBezTo>
                    <a:pt x="108" y="25"/>
                    <a:pt x="100" y="20"/>
                    <a:pt x="100" y="20"/>
                  </a:cubicBezTo>
                  <a:cubicBezTo>
                    <a:pt x="89" y="4"/>
                    <a:pt x="92" y="0"/>
                    <a:pt x="64" y="12"/>
                  </a:cubicBezTo>
                  <a:cubicBezTo>
                    <a:pt x="57" y="15"/>
                    <a:pt x="55" y="30"/>
                    <a:pt x="52" y="36"/>
                  </a:cubicBezTo>
                  <a:cubicBezTo>
                    <a:pt x="46" y="49"/>
                    <a:pt x="26" y="60"/>
                    <a:pt x="12" y="6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5" name="Freeform 55"/>
            <p:cNvSpPr/>
            <p:nvPr>
              <p:custDataLst>
                <p:tags r:id="rId42"/>
              </p:custDataLst>
            </p:nvPr>
          </p:nvSpPr>
          <p:spPr bwMode="invGray">
            <a:xfrm>
              <a:off x="4846" y="3832"/>
              <a:ext cx="37" cy="26"/>
            </a:xfrm>
            <a:custGeom>
              <a:gdLst>
                <a:gd name="T0" fmla="*/ 13 w 49"/>
                <a:gd name="T1" fmla="*/ 0 h 35"/>
                <a:gd name="T2" fmla="*/ 4 w 49"/>
                <a:gd name="T3" fmla="*/ 4 h 35"/>
                <a:gd name="T4" fmla="*/ 11 w 49"/>
                <a:gd name="T5" fmla="*/ 14 h 35"/>
                <a:gd name="T6" fmla="*/ 17 w 49"/>
                <a:gd name="T7" fmla="*/ 10 h 35"/>
                <a:gd name="T8" fmla="*/ 13 w 49"/>
                <a:gd name="T9" fmla="*/ 0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9" h="35">
                  <a:moveTo>
                    <a:pt x="29" y="0"/>
                  </a:moveTo>
                  <a:cubicBezTo>
                    <a:pt x="25" y="12"/>
                    <a:pt x="19" y="7"/>
                    <a:pt x="8" y="11"/>
                  </a:cubicBezTo>
                  <a:cubicBezTo>
                    <a:pt x="0" y="23"/>
                    <a:pt x="14" y="34"/>
                    <a:pt x="24" y="35"/>
                  </a:cubicBezTo>
                  <a:cubicBezTo>
                    <a:pt x="30" y="34"/>
                    <a:pt x="33" y="28"/>
                    <a:pt x="39" y="26"/>
                  </a:cubicBezTo>
                  <a:cubicBezTo>
                    <a:pt x="49" y="22"/>
                    <a:pt x="29" y="3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6" name="Freeform 56"/>
            <p:cNvSpPr/>
            <p:nvPr>
              <p:custDataLst>
                <p:tags r:id="rId43"/>
              </p:custDataLst>
            </p:nvPr>
          </p:nvSpPr>
          <p:spPr bwMode="invGray">
            <a:xfrm>
              <a:off x="3123" y="3346"/>
              <a:ext cx="123" cy="201"/>
            </a:xfrm>
            <a:custGeom>
              <a:gdLst>
                <a:gd name="T0" fmla="*/ 54 w 164"/>
                <a:gd name="T1" fmla="*/ 0 h 268"/>
                <a:gd name="T2" fmla="*/ 44 w 164"/>
                <a:gd name="T3" fmla="*/ 12 h 268"/>
                <a:gd name="T4" fmla="*/ 38 w 164"/>
                <a:gd name="T5" fmla="*/ 27 h 268"/>
                <a:gd name="T6" fmla="*/ 15 w 164"/>
                <a:gd name="T7" fmla="*/ 35 h 268"/>
                <a:gd name="T8" fmla="*/ 12 w 164"/>
                <a:gd name="T9" fmla="*/ 41 h 268"/>
                <a:gd name="T10" fmla="*/ 7 w 164"/>
                <a:gd name="T11" fmla="*/ 42 h 268"/>
                <a:gd name="T12" fmla="*/ 8 w 164"/>
                <a:gd name="T13" fmla="*/ 56 h 268"/>
                <a:gd name="T14" fmla="*/ 12 w 164"/>
                <a:gd name="T15" fmla="*/ 66 h 268"/>
                <a:gd name="T16" fmla="*/ 0 w 164"/>
                <a:gd name="T17" fmla="*/ 85 h 268"/>
                <a:gd name="T18" fmla="*/ 12 w 164"/>
                <a:gd name="T19" fmla="*/ 110 h 268"/>
                <a:gd name="T20" fmla="*/ 22 w 164"/>
                <a:gd name="T21" fmla="*/ 113 h 268"/>
                <a:gd name="T22" fmla="*/ 38 w 164"/>
                <a:gd name="T23" fmla="*/ 92 h 268"/>
                <a:gd name="T24" fmla="*/ 44 w 164"/>
                <a:gd name="T25" fmla="*/ 81 h 268"/>
                <a:gd name="T26" fmla="*/ 54 w 164"/>
                <a:gd name="T27" fmla="*/ 49 h 268"/>
                <a:gd name="T28" fmla="*/ 59 w 164"/>
                <a:gd name="T29" fmla="*/ 32 h 268"/>
                <a:gd name="T30" fmla="*/ 69 w 164"/>
                <a:gd name="T31" fmla="*/ 31 h 268"/>
                <a:gd name="T32" fmla="*/ 54 w 164"/>
                <a:gd name="T33" fmla="*/ 0 h 26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64" h="268">
                  <a:moveTo>
                    <a:pt x="128" y="0"/>
                  </a:moveTo>
                  <a:cubicBezTo>
                    <a:pt x="123" y="16"/>
                    <a:pt x="120" y="23"/>
                    <a:pt x="104" y="28"/>
                  </a:cubicBezTo>
                  <a:cubicBezTo>
                    <a:pt x="102" y="35"/>
                    <a:pt x="97" y="57"/>
                    <a:pt x="88" y="64"/>
                  </a:cubicBezTo>
                  <a:cubicBezTo>
                    <a:pt x="75" y="75"/>
                    <a:pt x="51" y="74"/>
                    <a:pt x="36" y="84"/>
                  </a:cubicBezTo>
                  <a:cubicBezTo>
                    <a:pt x="33" y="88"/>
                    <a:pt x="32" y="93"/>
                    <a:pt x="28" y="96"/>
                  </a:cubicBezTo>
                  <a:cubicBezTo>
                    <a:pt x="25" y="99"/>
                    <a:pt x="17" y="96"/>
                    <a:pt x="16" y="100"/>
                  </a:cubicBezTo>
                  <a:cubicBezTo>
                    <a:pt x="14" y="110"/>
                    <a:pt x="18" y="121"/>
                    <a:pt x="20" y="132"/>
                  </a:cubicBezTo>
                  <a:cubicBezTo>
                    <a:pt x="22" y="140"/>
                    <a:pt x="28" y="156"/>
                    <a:pt x="28" y="156"/>
                  </a:cubicBezTo>
                  <a:cubicBezTo>
                    <a:pt x="13" y="166"/>
                    <a:pt x="6" y="183"/>
                    <a:pt x="0" y="200"/>
                  </a:cubicBezTo>
                  <a:cubicBezTo>
                    <a:pt x="3" y="210"/>
                    <a:pt x="19" y="254"/>
                    <a:pt x="28" y="260"/>
                  </a:cubicBezTo>
                  <a:cubicBezTo>
                    <a:pt x="35" y="264"/>
                    <a:pt x="52" y="268"/>
                    <a:pt x="52" y="268"/>
                  </a:cubicBezTo>
                  <a:cubicBezTo>
                    <a:pt x="85" y="261"/>
                    <a:pt x="79" y="244"/>
                    <a:pt x="88" y="216"/>
                  </a:cubicBezTo>
                  <a:cubicBezTo>
                    <a:pt x="91" y="207"/>
                    <a:pt x="99" y="200"/>
                    <a:pt x="104" y="192"/>
                  </a:cubicBezTo>
                  <a:cubicBezTo>
                    <a:pt x="116" y="174"/>
                    <a:pt x="121" y="136"/>
                    <a:pt x="128" y="116"/>
                  </a:cubicBezTo>
                  <a:cubicBezTo>
                    <a:pt x="131" y="108"/>
                    <a:pt x="134" y="79"/>
                    <a:pt x="140" y="76"/>
                  </a:cubicBezTo>
                  <a:cubicBezTo>
                    <a:pt x="147" y="72"/>
                    <a:pt x="156" y="73"/>
                    <a:pt x="164" y="72"/>
                  </a:cubicBezTo>
                  <a:cubicBezTo>
                    <a:pt x="158" y="19"/>
                    <a:pt x="161" y="33"/>
                    <a:pt x="1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7" name="Freeform 57"/>
            <p:cNvSpPr/>
            <p:nvPr>
              <p:custDataLst>
                <p:tags r:id="rId44"/>
              </p:custDataLst>
            </p:nvPr>
          </p:nvSpPr>
          <p:spPr bwMode="invGray">
            <a:xfrm>
              <a:off x="3655" y="3034"/>
              <a:ext cx="49" cy="61"/>
            </a:xfrm>
            <a:custGeom>
              <a:gdLst>
                <a:gd name="T0" fmla="*/ 12 w 66"/>
                <a:gd name="T1" fmla="*/ 0 h 81"/>
                <a:gd name="T2" fmla="*/ 10 w 66"/>
                <a:gd name="T3" fmla="*/ 26 h 81"/>
                <a:gd name="T4" fmla="*/ 12 w 66"/>
                <a:gd name="T5" fmla="*/ 32 h 81"/>
                <a:gd name="T6" fmla="*/ 16 w 66"/>
                <a:gd name="T7" fmla="*/ 34 h 81"/>
                <a:gd name="T8" fmla="*/ 23 w 66"/>
                <a:gd name="T9" fmla="*/ 32 h 81"/>
                <a:gd name="T10" fmla="*/ 12 w 66"/>
                <a:gd name="T11" fmla="*/ 0 h 8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6" h="81">
                  <a:moveTo>
                    <a:pt x="29" y="0"/>
                  </a:moveTo>
                  <a:cubicBezTo>
                    <a:pt x="0" y="10"/>
                    <a:pt x="20" y="38"/>
                    <a:pt x="25" y="60"/>
                  </a:cubicBezTo>
                  <a:cubicBezTo>
                    <a:pt x="26" y="65"/>
                    <a:pt x="26" y="72"/>
                    <a:pt x="29" y="76"/>
                  </a:cubicBezTo>
                  <a:cubicBezTo>
                    <a:pt x="32" y="79"/>
                    <a:pt x="37" y="79"/>
                    <a:pt x="41" y="80"/>
                  </a:cubicBezTo>
                  <a:cubicBezTo>
                    <a:pt x="46" y="79"/>
                    <a:pt x="55" y="81"/>
                    <a:pt x="57" y="76"/>
                  </a:cubicBezTo>
                  <a:cubicBezTo>
                    <a:pt x="66" y="53"/>
                    <a:pt x="45" y="16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8" name="Freeform 58"/>
            <p:cNvSpPr/>
            <p:nvPr>
              <p:custDataLst>
                <p:tags r:id="rId45"/>
              </p:custDataLst>
            </p:nvPr>
          </p:nvSpPr>
          <p:spPr bwMode="invGray">
            <a:xfrm>
              <a:off x="3988" y="3100"/>
              <a:ext cx="111" cy="183"/>
            </a:xfrm>
            <a:custGeom>
              <a:gdLst>
                <a:gd name="T0" fmla="*/ 41 w 148"/>
                <a:gd name="T1" fmla="*/ 0 h 244"/>
                <a:gd name="T2" fmla="*/ 26 w 148"/>
                <a:gd name="T3" fmla="*/ 35 h 244"/>
                <a:gd name="T4" fmla="*/ 15 w 148"/>
                <a:gd name="T5" fmla="*/ 39 h 244"/>
                <a:gd name="T6" fmla="*/ 5 w 148"/>
                <a:gd name="T7" fmla="*/ 46 h 244"/>
                <a:gd name="T8" fmla="*/ 17 w 148"/>
                <a:gd name="T9" fmla="*/ 80 h 244"/>
                <a:gd name="T10" fmla="*/ 22 w 148"/>
                <a:gd name="T11" fmla="*/ 95 h 244"/>
                <a:gd name="T12" fmla="*/ 26 w 148"/>
                <a:gd name="T13" fmla="*/ 100 h 244"/>
                <a:gd name="T14" fmla="*/ 35 w 148"/>
                <a:gd name="T15" fmla="*/ 103 h 244"/>
                <a:gd name="T16" fmla="*/ 41 w 148"/>
                <a:gd name="T17" fmla="*/ 83 h 244"/>
                <a:gd name="T18" fmla="*/ 53 w 148"/>
                <a:gd name="T19" fmla="*/ 71 h 244"/>
                <a:gd name="T20" fmla="*/ 47 w 148"/>
                <a:gd name="T21" fmla="*/ 29 h 244"/>
                <a:gd name="T22" fmla="*/ 59 w 148"/>
                <a:gd name="T23" fmla="*/ 20 h 244"/>
                <a:gd name="T24" fmla="*/ 47 w 148"/>
                <a:gd name="T25" fmla="*/ 8 h 244"/>
                <a:gd name="T26" fmla="*/ 41 w 148"/>
                <a:gd name="T27" fmla="*/ 0 h 24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148" h="244">
                  <a:moveTo>
                    <a:pt x="96" y="0"/>
                  </a:moveTo>
                  <a:cubicBezTo>
                    <a:pt x="86" y="29"/>
                    <a:pt x="70" y="55"/>
                    <a:pt x="60" y="84"/>
                  </a:cubicBezTo>
                  <a:cubicBezTo>
                    <a:pt x="57" y="92"/>
                    <a:pt x="43" y="87"/>
                    <a:pt x="36" y="92"/>
                  </a:cubicBezTo>
                  <a:cubicBezTo>
                    <a:pt x="28" y="97"/>
                    <a:pt x="12" y="108"/>
                    <a:pt x="12" y="108"/>
                  </a:cubicBezTo>
                  <a:cubicBezTo>
                    <a:pt x="0" y="144"/>
                    <a:pt x="30" y="158"/>
                    <a:pt x="40" y="188"/>
                  </a:cubicBezTo>
                  <a:cubicBezTo>
                    <a:pt x="44" y="200"/>
                    <a:pt x="45" y="213"/>
                    <a:pt x="52" y="224"/>
                  </a:cubicBezTo>
                  <a:cubicBezTo>
                    <a:pt x="55" y="228"/>
                    <a:pt x="56" y="233"/>
                    <a:pt x="60" y="236"/>
                  </a:cubicBezTo>
                  <a:cubicBezTo>
                    <a:pt x="67" y="240"/>
                    <a:pt x="84" y="244"/>
                    <a:pt x="84" y="244"/>
                  </a:cubicBezTo>
                  <a:cubicBezTo>
                    <a:pt x="111" y="235"/>
                    <a:pt x="103" y="218"/>
                    <a:pt x="96" y="196"/>
                  </a:cubicBezTo>
                  <a:cubicBezTo>
                    <a:pt x="100" y="183"/>
                    <a:pt x="124" y="168"/>
                    <a:pt x="124" y="168"/>
                  </a:cubicBezTo>
                  <a:cubicBezTo>
                    <a:pt x="148" y="132"/>
                    <a:pt x="123" y="101"/>
                    <a:pt x="112" y="68"/>
                  </a:cubicBezTo>
                  <a:cubicBezTo>
                    <a:pt x="140" y="59"/>
                    <a:pt x="133" y="68"/>
                    <a:pt x="140" y="48"/>
                  </a:cubicBezTo>
                  <a:cubicBezTo>
                    <a:pt x="136" y="35"/>
                    <a:pt x="112" y="20"/>
                    <a:pt x="112" y="20"/>
                  </a:cubicBezTo>
                  <a:cubicBezTo>
                    <a:pt x="102" y="5"/>
                    <a:pt x="107" y="11"/>
                    <a:pt x="9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49" name="Freeform 59"/>
            <p:cNvSpPr/>
            <p:nvPr>
              <p:custDataLst>
                <p:tags r:id="rId46"/>
              </p:custDataLst>
            </p:nvPr>
          </p:nvSpPr>
          <p:spPr bwMode="invGray">
            <a:xfrm>
              <a:off x="3894" y="3043"/>
              <a:ext cx="72" cy="137"/>
            </a:xfrm>
            <a:custGeom>
              <a:gdLst>
                <a:gd name="T0" fmla="*/ 20 w 96"/>
                <a:gd name="T1" fmla="*/ 1 h 183"/>
                <a:gd name="T2" fmla="*/ 22 w 96"/>
                <a:gd name="T3" fmla="*/ 14 h 183"/>
                <a:gd name="T4" fmla="*/ 26 w 96"/>
                <a:gd name="T5" fmla="*/ 25 h 183"/>
                <a:gd name="T6" fmla="*/ 26 w 96"/>
                <a:gd name="T7" fmla="*/ 39 h 183"/>
                <a:gd name="T8" fmla="*/ 29 w 96"/>
                <a:gd name="T9" fmla="*/ 44 h 183"/>
                <a:gd name="T10" fmla="*/ 30 w 96"/>
                <a:gd name="T11" fmla="*/ 52 h 183"/>
                <a:gd name="T12" fmla="*/ 24 w 96"/>
                <a:gd name="T13" fmla="*/ 39 h 183"/>
                <a:gd name="T14" fmla="*/ 15 w 96"/>
                <a:gd name="T15" fmla="*/ 32 h 183"/>
                <a:gd name="T16" fmla="*/ 2 w 96"/>
                <a:gd name="T17" fmla="*/ 34 h 183"/>
                <a:gd name="T18" fmla="*/ 4 w 96"/>
                <a:gd name="T19" fmla="*/ 43 h 183"/>
                <a:gd name="T20" fmla="*/ 17 w 96"/>
                <a:gd name="T21" fmla="*/ 48 h 183"/>
                <a:gd name="T22" fmla="*/ 24 w 96"/>
                <a:gd name="T23" fmla="*/ 57 h 183"/>
                <a:gd name="T24" fmla="*/ 30 w 96"/>
                <a:gd name="T25" fmla="*/ 57 h 183"/>
                <a:gd name="T26" fmla="*/ 33 w 96"/>
                <a:gd name="T27" fmla="*/ 63 h 183"/>
                <a:gd name="T28" fmla="*/ 41 w 96"/>
                <a:gd name="T29" fmla="*/ 75 h 183"/>
                <a:gd name="T30" fmla="*/ 35 w 96"/>
                <a:gd name="T31" fmla="*/ 52 h 183"/>
                <a:gd name="T32" fmla="*/ 34 w 96"/>
                <a:gd name="T33" fmla="*/ 39 h 183"/>
                <a:gd name="T34" fmla="*/ 30 w 96"/>
                <a:gd name="T35" fmla="*/ 26 h 183"/>
                <a:gd name="T36" fmla="*/ 26 w 96"/>
                <a:gd name="T37" fmla="*/ 17 h 183"/>
                <a:gd name="T38" fmla="*/ 24 w 96"/>
                <a:gd name="T39" fmla="*/ 8 h 183"/>
                <a:gd name="T40" fmla="*/ 20 w 96"/>
                <a:gd name="T41" fmla="*/ 1 h 18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96" h="183">
                  <a:moveTo>
                    <a:pt x="48" y="2"/>
                  </a:moveTo>
                  <a:cubicBezTo>
                    <a:pt x="47" y="4"/>
                    <a:pt x="49" y="25"/>
                    <a:pt x="51" y="35"/>
                  </a:cubicBezTo>
                  <a:cubicBezTo>
                    <a:pt x="53" y="45"/>
                    <a:pt x="58" y="53"/>
                    <a:pt x="60" y="62"/>
                  </a:cubicBezTo>
                  <a:cubicBezTo>
                    <a:pt x="62" y="71"/>
                    <a:pt x="61" y="85"/>
                    <a:pt x="62" y="92"/>
                  </a:cubicBezTo>
                  <a:cubicBezTo>
                    <a:pt x="63" y="99"/>
                    <a:pt x="67" y="99"/>
                    <a:pt x="68" y="105"/>
                  </a:cubicBezTo>
                  <a:cubicBezTo>
                    <a:pt x="69" y="111"/>
                    <a:pt x="73" y="128"/>
                    <a:pt x="71" y="126"/>
                  </a:cubicBezTo>
                  <a:cubicBezTo>
                    <a:pt x="69" y="124"/>
                    <a:pt x="63" y="101"/>
                    <a:pt x="57" y="93"/>
                  </a:cubicBezTo>
                  <a:cubicBezTo>
                    <a:pt x="51" y="85"/>
                    <a:pt x="44" y="80"/>
                    <a:pt x="35" y="78"/>
                  </a:cubicBezTo>
                  <a:cubicBezTo>
                    <a:pt x="26" y="76"/>
                    <a:pt x="10" y="79"/>
                    <a:pt x="5" y="83"/>
                  </a:cubicBezTo>
                  <a:cubicBezTo>
                    <a:pt x="0" y="87"/>
                    <a:pt x="2" y="97"/>
                    <a:pt x="8" y="102"/>
                  </a:cubicBezTo>
                  <a:cubicBezTo>
                    <a:pt x="14" y="107"/>
                    <a:pt x="33" y="109"/>
                    <a:pt x="41" y="114"/>
                  </a:cubicBezTo>
                  <a:cubicBezTo>
                    <a:pt x="49" y="119"/>
                    <a:pt x="52" y="132"/>
                    <a:pt x="57" y="135"/>
                  </a:cubicBezTo>
                  <a:cubicBezTo>
                    <a:pt x="62" y="138"/>
                    <a:pt x="68" y="133"/>
                    <a:pt x="71" y="135"/>
                  </a:cubicBezTo>
                  <a:cubicBezTo>
                    <a:pt x="74" y="137"/>
                    <a:pt x="74" y="143"/>
                    <a:pt x="78" y="150"/>
                  </a:cubicBezTo>
                  <a:cubicBezTo>
                    <a:pt x="82" y="157"/>
                    <a:pt x="96" y="183"/>
                    <a:pt x="96" y="179"/>
                  </a:cubicBezTo>
                  <a:cubicBezTo>
                    <a:pt x="96" y="175"/>
                    <a:pt x="84" y="140"/>
                    <a:pt x="81" y="126"/>
                  </a:cubicBezTo>
                  <a:cubicBezTo>
                    <a:pt x="78" y="112"/>
                    <a:pt x="82" y="104"/>
                    <a:pt x="80" y="93"/>
                  </a:cubicBezTo>
                  <a:cubicBezTo>
                    <a:pt x="78" y="82"/>
                    <a:pt x="74" y="72"/>
                    <a:pt x="71" y="63"/>
                  </a:cubicBezTo>
                  <a:cubicBezTo>
                    <a:pt x="68" y="54"/>
                    <a:pt x="65" y="48"/>
                    <a:pt x="63" y="41"/>
                  </a:cubicBezTo>
                  <a:cubicBezTo>
                    <a:pt x="61" y="34"/>
                    <a:pt x="59" y="26"/>
                    <a:pt x="57" y="20"/>
                  </a:cubicBezTo>
                  <a:cubicBezTo>
                    <a:pt x="55" y="14"/>
                    <a:pt x="49" y="0"/>
                    <a:pt x="48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0" name="Freeform 60"/>
            <p:cNvSpPr/>
            <p:nvPr>
              <p:custDataLst>
                <p:tags r:id="rId47"/>
              </p:custDataLst>
            </p:nvPr>
          </p:nvSpPr>
          <p:spPr bwMode="invGray">
            <a:xfrm>
              <a:off x="3943" y="3153"/>
              <a:ext cx="40" cy="131"/>
            </a:xfrm>
            <a:custGeom>
              <a:gdLst>
                <a:gd name="T0" fmla="*/ 2 w 54"/>
                <a:gd name="T1" fmla="*/ 0 h 175"/>
                <a:gd name="T2" fmla="*/ 0 w 54"/>
                <a:gd name="T3" fmla="*/ 10 h 175"/>
                <a:gd name="T4" fmla="*/ 4 w 54"/>
                <a:gd name="T5" fmla="*/ 22 h 175"/>
                <a:gd name="T6" fmla="*/ 7 w 54"/>
                <a:gd name="T7" fmla="*/ 39 h 175"/>
                <a:gd name="T8" fmla="*/ 14 w 54"/>
                <a:gd name="T9" fmla="*/ 55 h 175"/>
                <a:gd name="T10" fmla="*/ 22 w 54"/>
                <a:gd name="T11" fmla="*/ 73 h 175"/>
                <a:gd name="T12" fmla="*/ 16 w 54"/>
                <a:gd name="T13" fmla="*/ 48 h 175"/>
                <a:gd name="T14" fmla="*/ 14 w 54"/>
                <a:gd name="T15" fmla="*/ 39 h 175"/>
                <a:gd name="T16" fmla="*/ 12 w 54"/>
                <a:gd name="T17" fmla="*/ 25 h 175"/>
                <a:gd name="T18" fmla="*/ 10 w 54"/>
                <a:gd name="T19" fmla="*/ 19 h 175"/>
                <a:gd name="T20" fmla="*/ 7 w 54"/>
                <a:gd name="T21" fmla="*/ 16 h 175"/>
                <a:gd name="T22" fmla="*/ 2 w 54"/>
                <a:gd name="T23" fmla="*/ 0 h 17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4" h="175">
                  <a:moveTo>
                    <a:pt x="6" y="0"/>
                  </a:moveTo>
                  <a:lnTo>
                    <a:pt x="0" y="25"/>
                  </a:lnTo>
                  <a:cubicBezTo>
                    <a:pt x="3" y="48"/>
                    <a:pt x="3" y="40"/>
                    <a:pt x="9" y="54"/>
                  </a:cubicBezTo>
                  <a:cubicBezTo>
                    <a:pt x="10" y="66"/>
                    <a:pt x="12" y="83"/>
                    <a:pt x="18" y="94"/>
                  </a:cubicBezTo>
                  <a:cubicBezTo>
                    <a:pt x="21" y="109"/>
                    <a:pt x="25" y="117"/>
                    <a:pt x="34" y="129"/>
                  </a:cubicBezTo>
                  <a:cubicBezTo>
                    <a:pt x="35" y="143"/>
                    <a:pt x="35" y="171"/>
                    <a:pt x="54" y="175"/>
                  </a:cubicBezTo>
                  <a:cubicBezTo>
                    <a:pt x="52" y="133"/>
                    <a:pt x="53" y="141"/>
                    <a:pt x="40" y="115"/>
                  </a:cubicBezTo>
                  <a:cubicBezTo>
                    <a:pt x="39" y="108"/>
                    <a:pt x="37" y="100"/>
                    <a:pt x="34" y="93"/>
                  </a:cubicBezTo>
                  <a:cubicBezTo>
                    <a:pt x="33" y="82"/>
                    <a:pt x="30" y="72"/>
                    <a:pt x="28" y="61"/>
                  </a:cubicBezTo>
                  <a:cubicBezTo>
                    <a:pt x="28" y="58"/>
                    <a:pt x="28" y="50"/>
                    <a:pt x="25" y="46"/>
                  </a:cubicBezTo>
                  <a:cubicBezTo>
                    <a:pt x="22" y="43"/>
                    <a:pt x="16" y="37"/>
                    <a:pt x="16" y="37"/>
                  </a:cubicBezTo>
                  <a:cubicBezTo>
                    <a:pt x="14" y="25"/>
                    <a:pt x="13" y="9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1" name="Freeform 61"/>
            <p:cNvSpPr/>
            <p:nvPr>
              <p:custDataLst>
                <p:tags r:id="rId48"/>
              </p:custDataLst>
            </p:nvPr>
          </p:nvSpPr>
          <p:spPr bwMode="invGray">
            <a:xfrm>
              <a:off x="3988" y="3290"/>
              <a:ext cx="65" cy="54"/>
            </a:xfrm>
            <a:custGeom>
              <a:gdLst>
                <a:gd name="T0" fmla="*/ 2 w 86"/>
                <a:gd name="T1" fmla="*/ 0 h 73"/>
                <a:gd name="T2" fmla="*/ 4 w 86"/>
                <a:gd name="T3" fmla="*/ 13 h 73"/>
                <a:gd name="T4" fmla="*/ 10 w 86"/>
                <a:gd name="T5" fmla="*/ 18 h 73"/>
                <a:gd name="T6" fmla="*/ 20 w 86"/>
                <a:gd name="T7" fmla="*/ 20 h 73"/>
                <a:gd name="T8" fmla="*/ 27 w 86"/>
                <a:gd name="T9" fmla="*/ 23 h 73"/>
                <a:gd name="T10" fmla="*/ 32 w 86"/>
                <a:gd name="T11" fmla="*/ 27 h 73"/>
                <a:gd name="T12" fmla="*/ 37 w 86"/>
                <a:gd name="T13" fmla="*/ 28 h 73"/>
                <a:gd name="T14" fmla="*/ 31 w 86"/>
                <a:gd name="T15" fmla="*/ 16 h 73"/>
                <a:gd name="T16" fmla="*/ 27 w 86"/>
                <a:gd name="T17" fmla="*/ 9 h 73"/>
                <a:gd name="T18" fmla="*/ 15 w 86"/>
                <a:gd name="T19" fmla="*/ 10 h 73"/>
                <a:gd name="T20" fmla="*/ 11 w 86"/>
                <a:gd name="T21" fmla="*/ 7 h 73"/>
                <a:gd name="T22" fmla="*/ 3 w 86"/>
                <a:gd name="T23" fmla="*/ 0 h 73"/>
                <a:gd name="T24" fmla="*/ 2 w 86"/>
                <a:gd name="T25" fmla="*/ 0 h 7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86" h="73">
                  <a:moveTo>
                    <a:pt x="2" y="0"/>
                  </a:moveTo>
                  <a:cubicBezTo>
                    <a:pt x="3" y="17"/>
                    <a:pt x="0" y="23"/>
                    <a:pt x="8" y="34"/>
                  </a:cubicBezTo>
                  <a:cubicBezTo>
                    <a:pt x="10" y="43"/>
                    <a:pt x="14" y="42"/>
                    <a:pt x="23" y="43"/>
                  </a:cubicBezTo>
                  <a:cubicBezTo>
                    <a:pt x="30" y="47"/>
                    <a:pt x="40" y="48"/>
                    <a:pt x="48" y="49"/>
                  </a:cubicBezTo>
                  <a:cubicBezTo>
                    <a:pt x="53" y="51"/>
                    <a:pt x="57" y="54"/>
                    <a:pt x="62" y="57"/>
                  </a:cubicBezTo>
                  <a:cubicBezTo>
                    <a:pt x="66" y="62"/>
                    <a:pt x="68" y="64"/>
                    <a:pt x="74" y="66"/>
                  </a:cubicBezTo>
                  <a:cubicBezTo>
                    <a:pt x="78" y="72"/>
                    <a:pt x="79" y="73"/>
                    <a:pt x="86" y="69"/>
                  </a:cubicBezTo>
                  <a:cubicBezTo>
                    <a:pt x="83" y="53"/>
                    <a:pt x="80" y="52"/>
                    <a:pt x="72" y="39"/>
                  </a:cubicBezTo>
                  <a:cubicBezTo>
                    <a:pt x="68" y="34"/>
                    <a:pt x="63" y="22"/>
                    <a:pt x="63" y="22"/>
                  </a:cubicBezTo>
                  <a:cubicBezTo>
                    <a:pt x="52" y="26"/>
                    <a:pt x="48" y="26"/>
                    <a:pt x="36" y="24"/>
                  </a:cubicBezTo>
                  <a:cubicBezTo>
                    <a:pt x="24" y="15"/>
                    <a:pt x="43" y="29"/>
                    <a:pt x="24" y="19"/>
                  </a:cubicBezTo>
                  <a:cubicBezTo>
                    <a:pt x="15" y="15"/>
                    <a:pt x="16" y="2"/>
                    <a:pt x="6" y="0"/>
                  </a:cubicBezTo>
                  <a:cubicBezTo>
                    <a:pt x="1" y="4"/>
                    <a:pt x="2" y="5"/>
                    <a:pt x="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2" name="Freeform 62"/>
            <p:cNvSpPr/>
            <p:nvPr>
              <p:custDataLst>
                <p:tags r:id="rId49"/>
              </p:custDataLst>
            </p:nvPr>
          </p:nvSpPr>
          <p:spPr bwMode="invGray">
            <a:xfrm>
              <a:off x="4092" y="3195"/>
              <a:ext cx="83" cy="117"/>
            </a:xfrm>
            <a:custGeom>
              <a:gdLst>
                <a:gd name="T0" fmla="*/ 41 w 111"/>
                <a:gd name="T1" fmla="*/ 0 h 156"/>
                <a:gd name="T2" fmla="*/ 31 w 111"/>
                <a:gd name="T3" fmla="*/ 5 h 156"/>
                <a:gd name="T4" fmla="*/ 10 w 111"/>
                <a:gd name="T5" fmla="*/ 6 h 156"/>
                <a:gd name="T6" fmla="*/ 5 w 111"/>
                <a:gd name="T7" fmla="*/ 14 h 156"/>
                <a:gd name="T8" fmla="*/ 4 w 111"/>
                <a:gd name="T9" fmla="*/ 26 h 156"/>
                <a:gd name="T10" fmla="*/ 5 w 111"/>
                <a:gd name="T11" fmla="*/ 32 h 156"/>
                <a:gd name="T12" fmla="*/ 1 w 111"/>
                <a:gd name="T13" fmla="*/ 38 h 156"/>
                <a:gd name="T14" fmla="*/ 5 w 111"/>
                <a:gd name="T15" fmla="*/ 47 h 156"/>
                <a:gd name="T16" fmla="*/ 10 w 111"/>
                <a:gd name="T17" fmla="*/ 53 h 156"/>
                <a:gd name="T18" fmla="*/ 6 w 111"/>
                <a:gd name="T19" fmla="*/ 61 h 156"/>
                <a:gd name="T20" fmla="*/ 10 w 111"/>
                <a:gd name="T21" fmla="*/ 66 h 156"/>
                <a:gd name="T22" fmla="*/ 17 w 111"/>
                <a:gd name="T23" fmla="*/ 61 h 156"/>
                <a:gd name="T24" fmla="*/ 21 w 111"/>
                <a:gd name="T25" fmla="*/ 40 h 156"/>
                <a:gd name="T26" fmla="*/ 23 w 111"/>
                <a:gd name="T27" fmla="*/ 53 h 156"/>
                <a:gd name="T28" fmla="*/ 28 w 111"/>
                <a:gd name="T29" fmla="*/ 62 h 156"/>
                <a:gd name="T30" fmla="*/ 25 w 111"/>
                <a:gd name="T31" fmla="*/ 47 h 156"/>
                <a:gd name="T32" fmla="*/ 30 w 111"/>
                <a:gd name="T33" fmla="*/ 31 h 156"/>
                <a:gd name="T34" fmla="*/ 29 w 111"/>
                <a:gd name="T35" fmla="*/ 22 h 156"/>
                <a:gd name="T36" fmla="*/ 22 w 111"/>
                <a:gd name="T37" fmla="*/ 26 h 156"/>
                <a:gd name="T38" fmla="*/ 14 w 111"/>
                <a:gd name="T39" fmla="*/ 23 h 156"/>
                <a:gd name="T40" fmla="*/ 17 w 111"/>
                <a:gd name="T41" fmla="*/ 15 h 156"/>
                <a:gd name="T42" fmla="*/ 25 w 111"/>
                <a:gd name="T43" fmla="*/ 15 h 156"/>
                <a:gd name="T44" fmla="*/ 32 w 111"/>
                <a:gd name="T45" fmla="*/ 17 h 156"/>
                <a:gd name="T46" fmla="*/ 41 w 111"/>
                <a:gd name="T47" fmla="*/ 13 h 156"/>
                <a:gd name="T48" fmla="*/ 46 w 111"/>
                <a:gd name="T49" fmla="*/ 6 h 156"/>
                <a:gd name="T50" fmla="*/ 41 w 111"/>
                <a:gd name="T51" fmla="*/ 0 h 15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110" h="156">
                  <a:moveTo>
                    <a:pt x="98" y="0"/>
                  </a:moveTo>
                  <a:cubicBezTo>
                    <a:pt x="75" y="2"/>
                    <a:pt x="87" y="8"/>
                    <a:pt x="75" y="10"/>
                  </a:cubicBezTo>
                  <a:cubicBezTo>
                    <a:pt x="72" y="10"/>
                    <a:pt x="25" y="3"/>
                    <a:pt x="23" y="15"/>
                  </a:cubicBezTo>
                  <a:cubicBezTo>
                    <a:pt x="25" y="26"/>
                    <a:pt x="23" y="27"/>
                    <a:pt x="14" y="33"/>
                  </a:cubicBezTo>
                  <a:cubicBezTo>
                    <a:pt x="15" y="43"/>
                    <a:pt x="20" y="54"/>
                    <a:pt x="11" y="61"/>
                  </a:cubicBezTo>
                  <a:cubicBezTo>
                    <a:pt x="8" y="68"/>
                    <a:pt x="10" y="69"/>
                    <a:pt x="14" y="75"/>
                  </a:cubicBezTo>
                  <a:cubicBezTo>
                    <a:pt x="16" y="84"/>
                    <a:pt x="12" y="86"/>
                    <a:pt x="3" y="88"/>
                  </a:cubicBezTo>
                  <a:cubicBezTo>
                    <a:pt x="1" y="99"/>
                    <a:pt x="0" y="106"/>
                    <a:pt x="14" y="109"/>
                  </a:cubicBezTo>
                  <a:cubicBezTo>
                    <a:pt x="21" y="112"/>
                    <a:pt x="20" y="118"/>
                    <a:pt x="23" y="124"/>
                  </a:cubicBezTo>
                  <a:cubicBezTo>
                    <a:pt x="25" y="133"/>
                    <a:pt x="23" y="139"/>
                    <a:pt x="15" y="144"/>
                  </a:cubicBezTo>
                  <a:cubicBezTo>
                    <a:pt x="17" y="150"/>
                    <a:pt x="18" y="153"/>
                    <a:pt x="24" y="156"/>
                  </a:cubicBezTo>
                  <a:cubicBezTo>
                    <a:pt x="31" y="154"/>
                    <a:pt x="36" y="148"/>
                    <a:pt x="42" y="144"/>
                  </a:cubicBezTo>
                  <a:cubicBezTo>
                    <a:pt x="41" y="128"/>
                    <a:pt x="33" y="103"/>
                    <a:pt x="50" y="93"/>
                  </a:cubicBezTo>
                  <a:cubicBezTo>
                    <a:pt x="52" y="105"/>
                    <a:pt x="46" y="116"/>
                    <a:pt x="56" y="126"/>
                  </a:cubicBezTo>
                  <a:cubicBezTo>
                    <a:pt x="57" y="134"/>
                    <a:pt x="58" y="141"/>
                    <a:pt x="65" y="145"/>
                  </a:cubicBezTo>
                  <a:cubicBezTo>
                    <a:pt x="70" y="134"/>
                    <a:pt x="64" y="123"/>
                    <a:pt x="62" y="112"/>
                  </a:cubicBezTo>
                  <a:cubicBezTo>
                    <a:pt x="65" y="97"/>
                    <a:pt x="55" y="81"/>
                    <a:pt x="72" y="73"/>
                  </a:cubicBezTo>
                  <a:cubicBezTo>
                    <a:pt x="79" y="64"/>
                    <a:pt x="75" y="59"/>
                    <a:pt x="69" y="51"/>
                  </a:cubicBezTo>
                  <a:cubicBezTo>
                    <a:pt x="61" y="52"/>
                    <a:pt x="61" y="56"/>
                    <a:pt x="54" y="60"/>
                  </a:cubicBezTo>
                  <a:cubicBezTo>
                    <a:pt x="37" y="57"/>
                    <a:pt x="43" y="60"/>
                    <a:pt x="35" y="54"/>
                  </a:cubicBezTo>
                  <a:cubicBezTo>
                    <a:pt x="31" y="45"/>
                    <a:pt x="28" y="39"/>
                    <a:pt x="41" y="36"/>
                  </a:cubicBezTo>
                  <a:cubicBezTo>
                    <a:pt x="49" y="32"/>
                    <a:pt x="53" y="33"/>
                    <a:pt x="62" y="34"/>
                  </a:cubicBezTo>
                  <a:cubicBezTo>
                    <a:pt x="67" y="36"/>
                    <a:pt x="73" y="36"/>
                    <a:pt x="78" y="39"/>
                  </a:cubicBezTo>
                  <a:cubicBezTo>
                    <a:pt x="85" y="36"/>
                    <a:pt x="90" y="31"/>
                    <a:pt x="98" y="30"/>
                  </a:cubicBezTo>
                  <a:cubicBezTo>
                    <a:pt x="104" y="26"/>
                    <a:pt x="107" y="19"/>
                    <a:pt x="111" y="13"/>
                  </a:cubicBezTo>
                  <a:cubicBezTo>
                    <a:pt x="107" y="8"/>
                    <a:pt x="102" y="4"/>
                    <a:pt x="9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3" name="Freeform 63"/>
            <p:cNvSpPr/>
            <p:nvPr>
              <p:custDataLst>
                <p:tags r:id="rId50"/>
              </p:custDataLst>
            </p:nvPr>
          </p:nvSpPr>
          <p:spPr bwMode="invGray">
            <a:xfrm>
              <a:off x="4064" y="2777"/>
              <a:ext cx="22" cy="71"/>
            </a:xfrm>
            <a:custGeom>
              <a:gdLst>
                <a:gd name="T0" fmla="*/ 5 w 30"/>
                <a:gd name="T1" fmla="*/ 0 h 94"/>
                <a:gd name="T2" fmla="*/ 0 w 30"/>
                <a:gd name="T3" fmla="*/ 7 h 94"/>
                <a:gd name="T4" fmla="*/ 2 w 30"/>
                <a:gd name="T5" fmla="*/ 16 h 94"/>
                <a:gd name="T6" fmla="*/ 1 w 30"/>
                <a:gd name="T7" fmla="*/ 26 h 94"/>
                <a:gd name="T8" fmla="*/ 7 w 30"/>
                <a:gd name="T9" fmla="*/ 41 h 94"/>
                <a:gd name="T10" fmla="*/ 12 w 30"/>
                <a:gd name="T11" fmla="*/ 36 h 94"/>
                <a:gd name="T12" fmla="*/ 9 w 30"/>
                <a:gd name="T13" fmla="*/ 26 h 94"/>
                <a:gd name="T14" fmla="*/ 5 w 30"/>
                <a:gd name="T15" fmla="*/ 0 h 9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0" h="94">
                  <a:moveTo>
                    <a:pt x="12" y="0"/>
                  </a:moveTo>
                  <a:cubicBezTo>
                    <a:pt x="9" y="6"/>
                    <a:pt x="4" y="11"/>
                    <a:pt x="0" y="16"/>
                  </a:cubicBezTo>
                  <a:cubicBezTo>
                    <a:pt x="1" y="23"/>
                    <a:pt x="3" y="30"/>
                    <a:pt x="6" y="37"/>
                  </a:cubicBezTo>
                  <a:cubicBezTo>
                    <a:pt x="3" y="45"/>
                    <a:pt x="4" y="53"/>
                    <a:pt x="1" y="61"/>
                  </a:cubicBezTo>
                  <a:cubicBezTo>
                    <a:pt x="3" y="81"/>
                    <a:pt x="2" y="83"/>
                    <a:pt x="16" y="94"/>
                  </a:cubicBezTo>
                  <a:cubicBezTo>
                    <a:pt x="24" y="92"/>
                    <a:pt x="27" y="90"/>
                    <a:pt x="30" y="82"/>
                  </a:cubicBezTo>
                  <a:cubicBezTo>
                    <a:pt x="28" y="73"/>
                    <a:pt x="26" y="69"/>
                    <a:pt x="22" y="61"/>
                  </a:cubicBezTo>
                  <a:cubicBezTo>
                    <a:pt x="19" y="40"/>
                    <a:pt x="18" y="20"/>
                    <a:pt x="1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4" name="Freeform 64"/>
            <p:cNvSpPr/>
            <p:nvPr>
              <p:custDataLst>
                <p:tags r:id="rId51"/>
              </p:custDataLst>
            </p:nvPr>
          </p:nvSpPr>
          <p:spPr bwMode="invGray">
            <a:xfrm>
              <a:off x="4078" y="2896"/>
              <a:ext cx="61" cy="118"/>
            </a:xfrm>
            <a:custGeom>
              <a:gdLst>
                <a:gd name="T0" fmla="*/ 5 w 81"/>
                <a:gd name="T1" fmla="*/ 1 h 158"/>
                <a:gd name="T2" fmla="*/ 0 w 81"/>
                <a:gd name="T3" fmla="*/ 8 h 158"/>
                <a:gd name="T4" fmla="*/ 4 w 81"/>
                <a:gd name="T5" fmla="*/ 21 h 158"/>
                <a:gd name="T6" fmla="*/ 3 w 81"/>
                <a:gd name="T7" fmla="*/ 45 h 158"/>
                <a:gd name="T8" fmla="*/ 8 w 81"/>
                <a:gd name="T9" fmla="*/ 43 h 158"/>
                <a:gd name="T10" fmla="*/ 8 w 81"/>
                <a:gd name="T11" fmla="*/ 48 h 158"/>
                <a:gd name="T12" fmla="*/ 13 w 81"/>
                <a:gd name="T13" fmla="*/ 51 h 158"/>
                <a:gd name="T14" fmla="*/ 17 w 81"/>
                <a:gd name="T15" fmla="*/ 58 h 158"/>
                <a:gd name="T16" fmla="*/ 20 w 81"/>
                <a:gd name="T17" fmla="*/ 54 h 158"/>
                <a:gd name="T18" fmla="*/ 28 w 81"/>
                <a:gd name="T19" fmla="*/ 56 h 158"/>
                <a:gd name="T20" fmla="*/ 26 w 81"/>
                <a:gd name="T21" fmla="*/ 45 h 158"/>
                <a:gd name="T22" fmla="*/ 20 w 81"/>
                <a:gd name="T23" fmla="*/ 43 h 158"/>
                <a:gd name="T24" fmla="*/ 17 w 81"/>
                <a:gd name="T25" fmla="*/ 38 h 158"/>
                <a:gd name="T26" fmla="*/ 14 w 81"/>
                <a:gd name="T27" fmla="*/ 31 h 158"/>
                <a:gd name="T28" fmla="*/ 17 w 81"/>
                <a:gd name="T29" fmla="*/ 22 h 158"/>
                <a:gd name="T30" fmla="*/ 15 w 81"/>
                <a:gd name="T31" fmla="*/ 14 h 158"/>
                <a:gd name="T32" fmla="*/ 18 w 81"/>
                <a:gd name="T33" fmla="*/ 8 h 158"/>
                <a:gd name="T34" fmla="*/ 13 w 81"/>
                <a:gd name="T35" fmla="*/ 1 h 158"/>
                <a:gd name="T36" fmla="*/ 8 w 81"/>
                <a:gd name="T37" fmla="*/ 3 h 158"/>
                <a:gd name="T38" fmla="*/ 5 w 81"/>
                <a:gd name="T39" fmla="*/ 1 h 15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81" h="158">
                  <a:moveTo>
                    <a:pt x="12" y="2"/>
                  </a:moveTo>
                  <a:cubicBezTo>
                    <a:pt x="8" y="8"/>
                    <a:pt x="3" y="13"/>
                    <a:pt x="0" y="20"/>
                  </a:cubicBezTo>
                  <a:cubicBezTo>
                    <a:pt x="5" y="31"/>
                    <a:pt x="6" y="35"/>
                    <a:pt x="8" y="49"/>
                  </a:cubicBezTo>
                  <a:cubicBezTo>
                    <a:pt x="7" y="69"/>
                    <a:pt x="4" y="87"/>
                    <a:pt x="6" y="107"/>
                  </a:cubicBezTo>
                  <a:cubicBezTo>
                    <a:pt x="8" y="106"/>
                    <a:pt x="14" y="101"/>
                    <a:pt x="17" y="103"/>
                  </a:cubicBezTo>
                  <a:cubicBezTo>
                    <a:pt x="20" y="105"/>
                    <a:pt x="17" y="112"/>
                    <a:pt x="20" y="115"/>
                  </a:cubicBezTo>
                  <a:cubicBezTo>
                    <a:pt x="22" y="118"/>
                    <a:pt x="29" y="122"/>
                    <a:pt x="29" y="122"/>
                  </a:cubicBezTo>
                  <a:cubicBezTo>
                    <a:pt x="29" y="133"/>
                    <a:pt x="27" y="158"/>
                    <a:pt x="38" y="140"/>
                  </a:cubicBezTo>
                  <a:cubicBezTo>
                    <a:pt x="39" y="133"/>
                    <a:pt x="41" y="131"/>
                    <a:pt x="48" y="128"/>
                  </a:cubicBezTo>
                  <a:cubicBezTo>
                    <a:pt x="55" y="130"/>
                    <a:pt x="59" y="133"/>
                    <a:pt x="65" y="134"/>
                  </a:cubicBezTo>
                  <a:cubicBezTo>
                    <a:pt x="81" y="131"/>
                    <a:pt x="76" y="112"/>
                    <a:pt x="63" y="109"/>
                  </a:cubicBezTo>
                  <a:cubicBezTo>
                    <a:pt x="58" y="107"/>
                    <a:pt x="53" y="106"/>
                    <a:pt x="48" y="104"/>
                  </a:cubicBezTo>
                  <a:cubicBezTo>
                    <a:pt x="45" y="100"/>
                    <a:pt x="42" y="95"/>
                    <a:pt x="39" y="91"/>
                  </a:cubicBezTo>
                  <a:cubicBezTo>
                    <a:pt x="38" y="85"/>
                    <a:pt x="36" y="79"/>
                    <a:pt x="33" y="73"/>
                  </a:cubicBezTo>
                  <a:cubicBezTo>
                    <a:pt x="31" y="64"/>
                    <a:pt x="33" y="58"/>
                    <a:pt x="41" y="53"/>
                  </a:cubicBezTo>
                  <a:cubicBezTo>
                    <a:pt x="48" y="44"/>
                    <a:pt x="47" y="38"/>
                    <a:pt x="35" y="35"/>
                  </a:cubicBezTo>
                  <a:cubicBezTo>
                    <a:pt x="36" y="28"/>
                    <a:pt x="39" y="26"/>
                    <a:pt x="42" y="20"/>
                  </a:cubicBezTo>
                  <a:cubicBezTo>
                    <a:pt x="41" y="13"/>
                    <a:pt x="35" y="8"/>
                    <a:pt x="29" y="4"/>
                  </a:cubicBezTo>
                  <a:cubicBezTo>
                    <a:pt x="25" y="9"/>
                    <a:pt x="23" y="13"/>
                    <a:pt x="18" y="7"/>
                  </a:cubicBezTo>
                  <a:cubicBezTo>
                    <a:pt x="17" y="0"/>
                    <a:pt x="19" y="2"/>
                    <a:pt x="12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5" name="Freeform 65"/>
            <p:cNvSpPr/>
            <p:nvPr>
              <p:custDataLst>
                <p:tags r:id="rId52"/>
              </p:custDataLst>
            </p:nvPr>
          </p:nvSpPr>
          <p:spPr bwMode="invGray">
            <a:xfrm>
              <a:off x="4121" y="3052"/>
              <a:ext cx="64" cy="79"/>
            </a:xfrm>
            <a:custGeom>
              <a:gdLst>
                <a:gd name="T0" fmla="*/ 22 w 85"/>
                <a:gd name="T1" fmla="*/ 0 h 105"/>
                <a:gd name="T2" fmla="*/ 19 w 85"/>
                <a:gd name="T3" fmla="*/ 8 h 105"/>
                <a:gd name="T4" fmla="*/ 14 w 85"/>
                <a:gd name="T5" fmla="*/ 13 h 105"/>
                <a:gd name="T6" fmla="*/ 7 w 85"/>
                <a:gd name="T7" fmla="*/ 15 h 105"/>
                <a:gd name="T8" fmla="*/ 4 w 85"/>
                <a:gd name="T9" fmla="*/ 20 h 105"/>
                <a:gd name="T10" fmla="*/ 2 w 85"/>
                <a:gd name="T11" fmla="*/ 32 h 105"/>
                <a:gd name="T12" fmla="*/ 6 w 85"/>
                <a:gd name="T13" fmla="*/ 30 h 105"/>
                <a:gd name="T14" fmla="*/ 11 w 85"/>
                <a:gd name="T15" fmla="*/ 26 h 105"/>
                <a:gd name="T16" fmla="*/ 15 w 85"/>
                <a:gd name="T17" fmla="*/ 29 h 105"/>
                <a:gd name="T18" fmla="*/ 25 w 85"/>
                <a:gd name="T19" fmla="*/ 42 h 105"/>
                <a:gd name="T20" fmla="*/ 30 w 85"/>
                <a:gd name="T21" fmla="*/ 31 h 105"/>
                <a:gd name="T22" fmla="*/ 36 w 85"/>
                <a:gd name="T23" fmla="*/ 29 h 105"/>
                <a:gd name="T24" fmla="*/ 32 w 85"/>
                <a:gd name="T25" fmla="*/ 17 h 105"/>
                <a:gd name="T26" fmla="*/ 22 w 85"/>
                <a:gd name="T27" fmla="*/ 0 h 10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5" h="105">
                  <a:moveTo>
                    <a:pt x="52" y="0"/>
                  </a:moveTo>
                  <a:cubicBezTo>
                    <a:pt x="50" y="6"/>
                    <a:pt x="47" y="12"/>
                    <a:pt x="44" y="18"/>
                  </a:cubicBezTo>
                  <a:cubicBezTo>
                    <a:pt x="43" y="28"/>
                    <a:pt x="42" y="28"/>
                    <a:pt x="32" y="30"/>
                  </a:cubicBezTo>
                  <a:cubicBezTo>
                    <a:pt x="27" y="33"/>
                    <a:pt x="21" y="33"/>
                    <a:pt x="16" y="35"/>
                  </a:cubicBezTo>
                  <a:cubicBezTo>
                    <a:pt x="13" y="39"/>
                    <a:pt x="11" y="44"/>
                    <a:pt x="8" y="48"/>
                  </a:cubicBezTo>
                  <a:cubicBezTo>
                    <a:pt x="4" y="66"/>
                    <a:pt x="0" y="42"/>
                    <a:pt x="4" y="74"/>
                  </a:cubicBezTo>
                  <a:cubicBezTo>
                    <a:pt x="7" y="73"/>
                    <a:pt x="10" y="73"/>
                    <a:pt x="13" y="71"/>
                  </a:cubicBezTo>
                  <a:cubicBezTo>
                    <a:pt x="19" y="67"/>
                    <a:pt x="17" y="64"/>
                    <a:pt x="25" y="62"/>
                  </a:cubicBezTo>
                  <a:cubicBezTo>
                    <a:pt x="32" y="59"/>
                    <a:pt x="31" y="64"/>
                    <a:pt x="34" y="69"/>
                  </a:cubicBezTo>
                  <a:cubicBezTo>
                    <a:pt x="37" y="82"/>
                    <a:pt x="44" y="96"/>
                    <a:pt x="58" y="99"/>
                  </a:cubicBezTo>
                  <a:cubicBezTo>
                    <a:pt x="70" y="105"/>
                    <a:pt x="60" y="78"/>
                    <a:pt x="71" y="72"/>
                  </a:cubicBezTo>
                  <a:cubicBezTo>
                    <a:pt x="78" y="74"/>
                    <a:pt x="80" y="74"/>
                    <a:pt x="85" y="68"/>
                  </a:cubicBezTo>
                  <a:cubicBezTo>
                    <a:pt x="82" y="56"/>
                    <a:pt x="80" y="49"/>
                    <a:pt x="74" y="39"/>
                  </a:cubicBezTo>
                  <a:cubicBezTo>
                    <a:pt x="73" y="6"/>
                    <a:pt x="80" y="6"/>
                    <a:pt x="52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6" name="Freeform 66"/>
            <p:cNvSpPr/>
            <p:nvPr>
              <p:custDataLst>
                <p:tags r:id="rId53"/>
              </p:custDataLst>
            </p:nvPr>
          </p:nvSpPr>
          <p:spPr bwMode="invGray">
            <a:xfrm>
              <a:off x="4197" y="3193"/>
              <a:ext cx="29" cy="49"/>
            </a:xfrm>
            <a:custGeom>
              <a:gdLst>
                <a:gd name="T0" fmla="*/ 3 w 38"/>
                <a:gd name="T1" fmla="*/ 11 h 66"/>
                <a:gd name="T2" fmla="*/ 11 w 38"/>
                <a:gd name="T3" fmla="*/ 27 h 66"/>
                <a:gd name="T4" fmla="*/ 14 w 38"/>
                <a:gd name="T5" fmla="*/ 22 h 66"/>
                <a:gd name="T6" fmla="*/ 17 w 38"/>
                <a:gd name="T7" fmla="*/ 16 h 66"/>
                <a:gd name="T8" fmla="*/ 14 w 38"/>
                <a:gd name="T9" fmla="*/ 10 h 66"/>
                <a:gd name="T10" fmla="*/ 8 w 38"/>
                <a:gd name="T11" fmla="*/ 5 h 66"/>
                <a:gd name="T12" fmla="*/ 5 w 38"/>
                <a:gd name="T13" fmla="*/ 1 h 66"/>
                <a:gd name="T14" fmla="*/ 2 w 38"/>
                <a:gd name="T15" fmla="*/ 5 h 66"/>
                <a:gd name="T16" fmla="*/ 3 w 38"/>
                <a:gd name="T17" fmla="*/ 11 h 6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8" h="66">
                  <a:moveTo>
                    <a:pt x="6" y="27"/>
                  </a:moveTo>
                  <a:cubicBezTo>
                    <a:pt x="8" y="52"/>
                    <a:pt x="5" y="58"/>
                    <a:pt x="26" y="66"/>
                  </a:cubicBezTo>
                  <a:cubicBezTo>
                    <a:pt x="36" y="63"/>
                    <a:pt x="33" y="61"/>
                    <a:pt x="30" y="52"/>
                  </a:cubicBezTo>
                  <a:cubicBezTo>
                    <a:pt x="28" y="41"/>
                    <a:pt x="34" y="49"/>
                    <a:pt x="38" y="40"/>
                  </a:cubicBezTo>
                  <a:cubicBezTo>
                    <a:pt x="34" y="35"/>
                    <a:pt x="33" y="30"/>
                    <a:pt x="30" y="25"/>
                  </a:cubicBezTo>
                  <a:cubicBezTo>
                    <a:pt x="29" y="14"/>
                    <a:pt x="30" y="0"/>
                    <a:pt x="20" y="13"/>
                  </a:cubicBezTo>
                  <a:cubicBezTo>
                    <a:pt x="14" y="9"/>
                    <a:pt x="12" y="8"/>
                    <a:pt x="11" y="1"/>
                  </a:cubicBezTo>
                  <a:cubicBezTo>
                    <a:pt x="5" y="4"/>
                    <a:pt x="3" y="5"/>
                    <a:pt x="2" y="12"/>
                  </a:cubicBezTo>
                  <a:cubicBezTo>
                    <a:pt x="3" y="25"/>
                    <a:pt x="0" y="21"/>
                    <a:pt x="6" y="2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7" name="Freeform 67"/>
            <p:cNvSpPr/>
            <p:nvPr>
              <p:custDataLst>
                <p:tags r:id="rId54"/>
              </p:custDataLst>
            </p:nvPr>
          </p:nvSpPr>
          <p:spPr bwMode="invGray">
            <a:xfrm>
              <a:off x="4181" y="3275"/>
              <a:ext cx="18" cy="17"/>
            </a:xfrm>
            <a:custGeom>
              <a:gdLst>
                <a:gd name="T0" fmla="*/ 0 w 24"/>
                <a:gd name="T1" fmla="*/ 0 h 23"/>
                <a:gd name="T2" fmla="*/ 3 w 24"/>
                <a:gd name="T3" fmla="*/ 10 h 23"/>
                <a:gd name="T4" fmla="*/ 11 w 24"/>
                <a:gd name="T5" fmla="*/ 4 h 23"/>
                <a:gd name="T6" fmla="*/ 0 w 24"/>
                <a:gd name="T7" fmla="*/ 0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4" h="23">
                  <a:moveTo>
                    <a:pt x="0" y="0"/>
                  </a:moveTo>
                  <a:cubicBezTo>
                    <a:pt x="1" y="8"/>
                    <a:pt x="3" y="16"/>
                    <a:pt x="6" y="23"/>
                  </a:cubicBezTo>
                  <a:cubicBezTo>
                    <a:pt x="19" y="20"/>
                    <a:pt x="19" y="22"/>
                    <a:pt x="24" y="11"/>
                  </a:cubicBezTo>
                  <a:cubicBezTo>
                    <a:pt x="20" y="0"/>
                    <a:pt x="4" y="8"/>
                    <a:pt x="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8" name="Freeform 68"/>
            <p:cNvSpPr/>
            <p:nvPr>
              <p:custDataLst>
                <p:tags r:id="rId55"/>
              </p:custDataLst>
            </p:nvPr>
          </p:nvSpPr>
          <p:spPr bwMode="invGray">
            <a:xfrm>
              <a:off x="4208" y="3265"/>
              <a:ext cx="45" cy="37"/>
            </a:xfrm>
            <a:custGeom>
              <a:gdLst>
                <a:gd name="T0" fmla="*/ 4 w 60"/>
                <a:gd name="T1" fmla="*/ 0 h 49"/>
                <a:gd name="T2" fmla="*/ 0 w 60"/>
                <a:gd name="T3" fmla="*/ 8 h 49"/>
                <a:gd name="T4" fmla="*/ 12 w 60"/>
                <a:gd name="T5" fmla="*/ 14 h 49"/>
                <a:gd name="T6" fmla="*/ 18 w 60"/>
                <a:gd name="T7" fmla="*/ 20 h 49"/>
                <a:gd name="T8" fmla="*/ 26 w 60"/>
                <a:gd name="T9" fmla="*/ 18 h 49"/>
                <a:gd name="T10" fmla="*/ 21 w 60"/>
                <a:gd name="T11" fmla="*/ 11 h 49"/>
                <a:gd name="T12" fmla="*/ 12 w 60"/>
                <a:gd name="T13" fmla="*/ 2 h 49"/>
                <a:gd name="T14" fmla="*/ 8 w 60"/>
                <a:gd name="T15" fmla="*/ 7 h 49"/>
                <a:gd name="T16" fmla="*/ 4 w 60"/>
                <a:gd name="T17" fmla="*/ 0 h 4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60" h="49">
                  <a:moveTo>
                    <a:pt x="9" y="0"/>
                  </a:moveTo>
                  <a:cubicBezTo>
                    <a:pt x="8" y="7"/>
                    <a:pt x="0" y="18"/>
                    <a:pt x="0" y="18"/>
                  </a:cubicBezTo>
                  <a:cubicBezTo>
                    <a:pt x="2" y="36"/>
                    <a:pt x="9" y="31"/>
                    <a:pt x="28" y="33"/>
                  </a:cubicBezTo>
                  <a:cubicBezTo>
                    <a:pt x="33" y="40"/>
                    <a:pt x="33" y="44"/>
                    <a:pt x="42" y="46"/>
                  </a:cubicBezTo>
                  <a:cubicBezTo>
                    <a:pt x="49" y="49"/>
                    <a:pt x="56" y="49"/>
                    <a:pt x="60" y="42"/>
                  </a:cubicBezTo>
                  <a:cubicBezTo>
                    <a:pt x="58" y="32"/>
                    <a:pt x="59" y="26"/>
                    <a:pt x="49" y="24"/>
                  </a:cubicBezTo>
                  <a:cubicBezTo>
                    <a:pt x="47" y="12"/>
                    <a:pt x="41" y="5"/>
                    <a:pt x="28" y="3"/>
                  </a:cubicBezTo>
                  <a:cubicBezTo>
                    <a:pt x="23" y="10"/>
                    <a:pt x="30" y="23"/>
                    <a:pt x="19" y="16"/>
                  </a:cubicBezTo>
                  <a:cubicBezTo>
                    <a:pt x="17" y="6"/>
                    <a:pt x="20" y="0"/>
                    <a:pt x="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59" name="Freeform 69"/>
            <p:cNvSpPr/>
            <p:nvPr>
              <p:custDataLst>
                <p:tags r:id="rId56"/>
              </p:custDataLst>
            </p:nvPr>
          </p:nvSpPr>
          <p:spPr bwMode="invGray">
            <a:xfrm>
              <a:off x="4277" y="3335"/>
              <a:ext cx="24" cy="33"/>
            </a:xfrm>
            <a:custGeom>
              <a:gdLst>
                <a:gd name="T0" fmla="*/ 12 w 32"/>
                <a:gd name="T1" fmla="*/ 0 h 44"/>
                <a:gd name="T2" fmla="*/ 5 w 32"/>
                <a:gd name="T3" fmla="*/ 5 h 44"/>
                <a:gd name="T4" fmla="*/ 5 w 32"/>
                <a:gd name="T5" fmla="*/ 14 h 44"/>
                <a:gd name="T6" fmla="*/ 11 w 32"/>
                <a:gd name="T7" fmla="*/ 15 h 44"/>
                <a:gd name="T8" fmla="*/ 12 w 32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44">
                  <a:moveTo>
                    <a:pt x="28" y="0"/>
                  </a:moveTo>
                  <a:cubicBezTo>
                    <a:pt x="32" y="10"/>
                    <a:pt x="18" y="9"/>
                    <a:pt x="10" y="11"/>
                  </a:cubicBezTo>
                  <a:cubicBezTo>
                    <a:pt x="0" y="18"/>
                    <a:pt x="7" y="24"/>
                    <a:pt x="12" y="32"/>
                  </a:cubicBezTo>
                  <a:cubicBezTo>
                    <a:pt x="14" y="44"/>
                    <a:pt x="15" y="41"/>
                    <a:pt x="24" y="36"/>
                  </a:cubicBezTo>
                  <a:cubicBezTo>
                    <a:pt x="32" y="25"/>
                    <a:pt x="29" y="14"/>
                    <a:pt x="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0" name="Freeform 70"/>
            <p:cNvSpPr/>
            <p:nvPr>
              <p:custDataLst>
                <p:tags r:id="rId57"/>
              </p:custDataLst>
            </p:nvPr>
          </p:nvSpPr>
          <p:spPr bwMode="invGray">
            <a:xfrm>
              <a:off x="4544" y="3293"/>
              <a:ext cx="46" cy="47"/>
            </a:xfrm>
            <a:custGeom>
              <a:gdLst>
                <a:gd name="T0" fmla="*/ 3 w 61"/>
                <a:gd name="T1" fmla="*/ 0 h 63"/>
                <a:gd name="T2" fmla="*/ 0 w 61"/>
                <a:gd name="T3" fmla="*/ 5 h 63"/>
                <a:gd name="T4" fmla="*/ 11 w 61"/>
                <a:gd name="T5" fmla="*/ 14 h 63"/>
                <a:gd name="T6" fmla="*/ 15 w 61"/>
                <a:gd name="T7" fmla="*/ 22 h 63"/>
                <a:gd name="T8" fmla="*/ 20 w 61"/>
                <a:gd name="T9" fmla="*/ 26 h 63"/>
                <a:gd name="T10" fmla="*/ 26 w 61"/>
                <a:gd name="T11" fmla="*/ 23 h 63"/>
                <a:gd name="T12" fmla="*/ 14 w 61"/>
                <a:gd name="T13" fmla="*/ 7 h 63"/>
                <a:gd name="T14" fmla="*/ 3 w 61"/>
                <a:gd name="T15" fmla="*/ 0 h 6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1" h="62">
                  <a:moveTo>
                    <a:pt x="7" y="0"/>
                  </a:moveTo>
                  <a:cubicBezTo>
                    <a:pt x="6" y="6"/>
                    <a:pt x="3" y="9"/>
                    <a:pt x="0" y="14"/>
                  </a:cubicBezTo>
                  <a:cubicBezTo>
                    <a:pt x="7" y="23"/>
                    <a:pt x="13" y="31"/>
                    <a:pt x="24" y="35"/>
                  </a:cubicBezTo>
                  <a:cubicBezTo>
                    <a:pt x="27" y="42"/>
                    <a:pt x="31" y="48"/>
                    <a:pt x="36" y="54"/>
                  </a:cubicBezTo>
                  <a:cubicBezTo>
                    <a:pt x="37" y="61"/>
                    <a:pt x="40" y="59"/>
                    <a:pt x="46" y="63"/>
                  </a:cubicBezTo>
                  <a:cubicBezTo>
                    <a:pt x="54" y="62"/>
                    <a:pt x="56" y="62"/>
                    <a:pt x="61" y="56"/>
                  </a:cubicBezTo>
                  <a:cubicBezTo>
                    <a:pt x="59" y="46"/>
                    <a:pt x="42" y="23"/>
                    <a:pt x="33" y="17"/>
                  </a:cubicBezTo>
                  <a:cubicBezTo>
                    <a:pt x="23" y="10"/>
                    <a:pt x="14" y="9"/>
                    <a:pt x="7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1" name="Freeform 71"/>
            <p:cNvSpPr/>
            <p:nvPr>
              <p:custDataLst>
                <p:tags r:id="rId58"/>
              </p:custDataLst>
            </p:nvPr>
          </p:nvSpPr>
          <p:spPr bwMode="invGray">
            <a:xfrm>
              <a:off x="4147" y="3352"/>
              <a:ext cx="46" cy="50"/>
            </a:xfrm>
            <a:custGeom>
              <a:gdLst>
                <a:gd name="T0" fmla="*/ 12 w 61"/>
                <a:gd name="T1" fmla="*/ 3 h 67"/>
                <a:gd name="T2" fmla="*/ 13 w 61"/>
                <a:gd name="T3" fmla="*/ 14 h 67"/>
                <a:gd name="T4" fmla="*/ 7 w 61"/>
                <a:gd name="T5" fmla="*/ 18 h 67"/>
                <a:gd name="T6" fmla="*/ 10 w 61"/>
                <a:gd name="T7" fmla="*/ 28 h 67"/>
                <a:gd name="T8" fmla="*/ 20 w 61"/>
                <a:gd name="T9" fmla="*/ 24 h 67"/>
                <a:gd name="T10" fmla="*/ 26 w 61"/>
                <a:gd name="T11" fmla="*/ 19 h 67"/>
                <a:gd name="T12" fmla="*/ 22 w 61"/>
                <a:gd name="T13" fmla="*/ 12 h 67"/>
                <a:gd name="T14" fmla="*/ 24 w 61"/>
                <a:gd name="T15" fmla="*/ 5 h 67"/>
                <a:gd name="T16" fmla="*/ 23 w 61"/>
                <a:gd name="T17" fmla="*/ 1 h 67"/>
                <a:gd name="T18" fmla="*/ 20 w 61"/>
                <a:gd name="T19" fmla="*/ 1 h 67"/>
                <a:gd name="T20" fmla="*/ 22 w 61"/>
                <a:gd name="T21" fmla="*/ 2 h 67"/>
                <a:gd name="T22" fmla="*/ 21 w 61"/>
                <a:gd name="T23" fmla="*/ 7 h 67"/>
                <a:gd name="T24" fmla="*/ 18 w 61"/>
                <a:gd name="T25" fmla="*/ 10 h 67"/>
                <a:gd name="T26" fmla="*/ 12 w 61"/>
                <a:gd name="T27" fmla="*/ 3 h 6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1" h="67">
                  <a:moveTo>
                    <a:pt x="28" y="7"/>
                  </a:moveTo>
                  <a:cubicBezTo>
                    <a:pt x="17" y="15"/>
                    <a:pt x="24" y="25"/>
                    <a:pt x="30" y="34"/>
                  </a:cubicBezTo>
                  <a:cubicBezTo>
                    <a:pt x="27" y="44"/>
                    <a:pt x="26" y="44"/>
                    <a:pt x="16" y="43"/>
                  </a:cubicBezTo>
                  <a:cubicBezTo>
                    <a:pt x="0" y="46"/>
                    <a:pt x="13" y="63"/>
                    <a:pt x="22" y="67"/>
                  </a:cubicBezTo>
                  <a:cubicBezTo>
                    <a:pt x="31" y="65"/>
                    <a:pt x="39" y="60"/>
                    <a:pt x="48" y="58"/>
                  </a:cubicBezTo>
                  <a:cubicBezTo>
                    <a:pt x="51" y="52"/>
                    <a:pt x="54" y="50"/>
                    <a:pt x="60" y="47"/>
                  </a:cubicBezTo>
                  <a:cubicBezTo>
                    <a:pt x="61" y="40"/>
                    <a:pt x="51" y="28"/>
                    <a:pt x="51" y="28"/>
                  </a:cubicBezTo>
                  <a:cubicBezTo>
                    <a:pt x="52" y="22"/>
                    <a:pt x="55" y="19"/>
                    <a:pt x="57" y="14"/>
                  </a:cubicBezTo>
                  <a:cubicBezTo>
                    <a:pt x="56" y="10"/>
                    <a:pt x="58" y="5"/>
                    <a:pt x="55" y="2"/>
                  </a:cubicBezTo>
                  <a:cubicBezTo>
                    <a:pt x="53" y="0"/>
                    <a:pt x="48" y="2"/>
                    <a:pt x="46" y="4"/>
                  </a:cubicBezTo>
                  <a:cubicBezTo>
                    <a:pt x="45" y="5"/>
                    <a:pt x="49" y="5"/>
                    <a:pt x="51" y="5"/>
                  </a:cubicBezTo>
                  <a:cubicBezTo>
                    <a:pt x="57" y="10"/>
                    <a:pt x="52" y="9"/>
                    <a:pt x="49" y="16"/>
                  </a:cubicBezTo>
                  <a:cubicBezTo>
                    <a:pt x="58" y="23"/>
                    <a:pt x="50" y="22"/>
                    <a:pt x="43" y="23"/>
                  </a:cubicBezTo>
                  <a:cubicBezTo>
                    <a:pt x="34" y="22"/>
                    <a:pt x="31" y="16"/>
                    <a:pt x="28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2" name="Freeform 72"/>
            <p:cNvSpPr/>
            <p:nvPr>
              <p:custDataLst>
                <p:tags r:id="rId59"/>
              </p:custDataLst>
            </p:nvPr>
          </p:nvSpPr>
          <p:spPr bwMode="invGray">
            <a:xfrm>
              <a:off x="4098" y="3371"/>
              <a:ext cx="32" cy="27"/>
            </a:xfrm>
            <a:custGeom>
              <a:gdLst>
                <a:gd name="T0" fmla="*/ 9 w 43"/>
                <a:gd name="T1" fmla="*/ 2 h 36"/>
                <a:gd name="T2" fmla="*/ 2 w 43"/>
                <a:gd name="T3" fmla="*/ 3 h 36"/>
                <a:gd name="T4" fmla="*/ 14 w 43"/>
                <a:gd name="T5" fmla="*/ 15 h 36"/>
                <a:gd name="T6" fmla="*/ 17 w 43"/>
                <a:gd name="T7" fmla="*/ 13 h 36"/>
                <a:gd name="T8" fmla="*/ 9 w 43"/>
                <a:gd name="T9" fmla="*/ 2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3" h="36">
                  <a:moveTo>
                    <a:pt x="21" y="3"/>
                  </a:moveTo>
                  <a:cubicBezTo>
                    <a:pt x="14" y="0"/>
                    <a:pt x="12" y="2"/>
                    <a:pt x="6" y="6"/>
                  </a:cubicBezTo>
                  <a:cubicBezTo>
                    <a:pt x="0" y="17"/>
                    <a:pt x="23" y="32"/>
                    <a:pt x="33" y="36"/>
                  </a:cubicBezTo>
                  <a:cubicBezTo>
                    <a:pt x="36" y="35"/>
                    <a:pt x="42" y="34"/>
                    <a:pt x="42" y="30"/>
                  </a:cubicBezTo>
                  <a:cubicBezTo>
                    <a:pt x="43" y="24"/>
                    <a:pt x="27" y="3"/>
                    <a:pt x="21" y="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3" name="Freeform 73"/>
            <p:cNvSpPr/>
            <p:nvPr>
              <p:custDataLst>
                <p:tags r:id="rId60"/>
              </p:custDataLst>
            </p:nvPr>
          </p:nvSpPr>
          <p:spPr bwMode="invGray">
            <a:xfrm>
              <a:off x="4077" y="3342"/>
              <a:ext cx="24" cy="31"/>
            </a:xfrm>
            <a:custGeom>
              <a:gdLst>
                <a:gd name="T0" fmla="*/ 9 w 32"/>
                <a:gd name="T1" fmla="*/ 0 h 41"/>
                <a:gd name="T2" fmla="*/ 0 w 32"/>
                <a:gd name="T3" fmla="*/ 11 h 41"/>
                <a:gd name="T4" fmla="*/ 7 w 32"/>
                <a:gd name="T5" fmla="*/ 11 h 41"/>
                <a:gd name="T6" fmla="*/ 8 w 32"/>
                <a:gd name="T7" fmla="*/ 13 h 41"/>
                <a:gd name="T8" fmla="*/ 7 w 32"/>
                <a:gd name="T9" fmla="*/ 15 h 41"/>
                <a:gd name="T10" fmla="*/ 13 w 32"/>
                <a:gd name="T11" fmla="*/ 9 h 41"/>
                <a:gd name="T12" fmla="*/ 11 w 32"/>
                <a:gd name="T13" fmla="*/ 4 h 41"/>
                <a:gd name="T14" fmla="*/ 9 w 32"/>
                <a:gd name="T15" fmla="*/ 0 h 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2" h="41">
                  <a:moveTo>
                    <a:pt x="21" y="0"/>
                  </a:moveTo>
                  <a:cubicBezTo>
                    <a:pt x="15" y="10"/>
                    <a:pt x="6" y="16"/>
                    <a:pt x="0" y="26"/>
                  </a:cubicBezTo>
                  <a:cubicBezTo>
                    <a:pt x="7" y="27"/>
                    <a:pt x="10" y="27"/>
                    <a:pt x="16" y="24"/>
                  </a:cubicBezTo>
                  <a:cubicBezTo>
                    <a:pt x="17" y="26"/>
                    <a:pt x="19" y="27"/>
                    <a:pt x="19" y="29"/>
                  </a:cubicBezTo>
                  <a:cubicBezTo>
                    <a:pt x="19" y="31"/>
                    <a:pt x="15" y="33"/>
                    <a:pt x="16" y="35"/>
                  </a:cubicBezTo>
                  <a:cubicBezTo>
                    <a:pt x="19" y="41"/>
                    <a:pt x="29" y="23"/>
                    <a:pt x="30" y="21"/>
                  </a:cubicBezTo>
                  <a:cubicBezTo>
                    <a:pt x="32" y="9"/>
                    <a:pt x="26" y="19"/>
                    <a:pt x="24" y="9"/>
                  </a:cubicBezTo>
                  <a:cubicBezTo>
                    <a:pt x="25" y="1"/>
                    <a:pt x="27" y="4"/>
                    <a:pt x="2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4" name="Freeform 74"/>
            <p:cNvSpPr/>
            <p:nvPr>
              <p:custDataLst>
                <p:tags r:id="rId61"/>
              </p:custDataLst>
            </p:nvPr>
          </p:nvSpPr>
          <p:spPr bwMode="invGray">
            <a:xfrm>
              <a:off x="4111" y="3353"/>
              <a:ext cx="34" cy="24"/>
            </a:xfrm>
            <a:custGeom>
              <a:gdLst>
                <a:gd name="T0" fmla="*/ 9 w 45"/>
                <a:gd name="T1" fmla="*/ 0 h 32"/>
                <a:gd name="T2" fmla="*/ 0 w 45"/>
                <a:gd name="T3" fmla="*/ 3 h 32"/>
                <a:gd name="T4" fmla="*/ 11 w 45"/>
                <a:gd name="T5" fmla="*/ 13 h 32"/>
                <a:gd name="T6" fmla="*/ 20 w 45"/>
                <a:gd name="T7" fmla="*/ 11 h 32"/>
                <a:gd name="T8" fmla="*/ 10 w 45"/>
                <a:gd name="T9" fmla="*/ 5 h 32"/>
                <a:gd name="T10" fmla="*/ 9 w 45"/>
                <a:gd name="T11" fmla="*/ 0 h 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" h="32">
                  <a:moveTo>
                    <a:pt x="21" y="0"/>
                  </a:moveTo>
                  <a:cubicBezTo>
                    <a:pt x="10" y="1"/>
                    <a:pt x="8" y="1"/>
                    <a:pt x="0" y="7"/>
                  </a:cubicBezTo>
                  <a:cubicBezTo>
                    <a:pt x="3" y="20"/>
                    <a:pt x="15" y="29"/>
                    <a:pt x="27" y="31"/>
                  </a:cubicBezTo>
                  <a:cubicBezTo>
                    <a:pt x="36" y="30"/>
                    <a:pt x="41" y="32"/>
                    <a:pt x="45" y="24"/>
                  </a:cubicBezTo>
                  <a:cubicBezTo>
                    <a:pt x="32" y="16"/>
                    <a:pt x="30" y="23"/>
                    <a:pt x="22" y="10"/>
                  </a:cubicBezTo>
                  <a:cubicBezTo>
                    <a:pt x="21" y="2"/>
                    <a:pt x="21" y="5"/>
                    <a:pt x="2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5" name="Freeform 75"/>
            <p:cNvSpPr/>
            <p:nvPr>
              <p:custDataLst>
                <p:tags r:id="rId62"/>
              </p:custDataLst>
            </p:nvPr>
          </p:nvSpPr>
          <p:spPr bwMode="invGray">
            <a:xfrm>
              <a:off x="4062" y="3021"/>
              <a:ext cx="27" cy="55"/>
            </a:xfrm>
            <a:custGeom>
              <a:gdLst>
                <a:gd name="T0" fmla="*/ 14 w 35"/>
                <a:gd name="T1" fmla="*/ 0 h 74"/>
                <a:gd name="T2" fmla="*/ 9 w 35"/>
                <a:gd name="T3" fmla="*/ 6 h 74"/>
                <a:gd name="T4" fmla="*/ 4 w 35"/>
                <a:gd name="T5" fmla="*/ 15 h 74"/>
                <a:gd name="T6" fmla="*/ 0 w 35"/>
                <a:gd name="T7" fmla="*/ 25 h 74"/>
                <a:gd name="T8" fmla="*/ 4 w 35"/>
                <a:gd name="T9" fmla="*/ 30 h 74"/>
                <a:gd name="T10" fmla="*/ 9 w 35"/>
                <a:gd name="T11" fmla="*/ 25 h 74"/>
                <a:gd name="T12" fmla="*/ 16 w 35"/>
                <a:gd name="T13" fmla="*/ 13 h 74"/>
                <a:gd name="T14" fmla="*/ 14 w 35"/>
                <a:gd name="T15" fmla="*/ 0 h 7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5" h="74">
                  <a:moveTo>
                    <a:pt x="30" y="0"/>
                  </a:moveTo>
                  <a:cubicBezTo>
                    <a:pt x="33" y="8"/>
                    <a:pt x="29" y="14"/>
                    <a:pt x="21" y="15"/>
                  </a:cubicBezTo>
                  <a:cubicBezTo>
                    <a:pt x="19" y="27"/>
                    <a:pt x="24" y="33"/>
                    <a:pt x="9" y="36"/>
                  </a:cubicBezTo>
                  <a:cubicBezTo>
                    <a:pt x="13" y="50"/>
                    <a:pt x="12" y="52"/>
                    <a:pt x="0" y="59"/>
                  </a:cubicBezTo>
                  <a:cubicBezTo>
                    <a:pt x="3" y="64"/>
                    <a:pt x="5" y="69"/>
                    <a:pt x="8" y="74"/>
                  </a:cubicBezTo>
                  <a:cubicBezTo>
                    <a:pt x="15" y="71"/>
                    <a:pt x="16" y="65"/>
                    <a:pt x="20" y="59"/>
                  </a:cubicBezTo>
                  <a:cubicBezTo>
                    <a:pt x="22" y="47"/>
                    <a:pt x="28" y="41"/>
                    <a:pt x="35" y="32"/>
                  </a:cubicBezTo>
                  <a:cubicBezTo>
                    <a:pt x="34" y="26"/>
                    <a:pt x="30" y="8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6" name="Freeform 76"/>
            <p:cNvSpPr/>
            <p:nvPr>
              <p:custDataLst>
                <p:tags r:id="rId63"/>
              </p:custDataLst>
            </p:nvPr>
          </p:nvSpPr>
          <p:spPr bwMode="invGray">
            <a:xfrm>
              <a:off x="4113" y="3012"/>
              <a:ext cx="19" cy="55"/>
            </a:xfrm>
            <a:custGeom>
              <a:gdLst>
                <a:gd name="T0" fmla="*/ 6 w 25"/>
                <a:gd name="T1" fmla="*/ 3 h 73"/>
                <a:gd name="T2" fmla="*/ 2 w 25"/>
                <a:gd name="T3" fmla="*/ 4 h 73"/>
                <a:gd name="T4" fmla="*/ 0 w 25"/>
                <a:gd name="T5" fmla="*/ 10 h 73"/>
                <a:gd name="T6" fmla="*/ 6 w 25"/>
                <a:gd name="T7" fmla="*/ 17 h 73"/>
                <a:gd name="T8" fmla="*/ 11 w 25"/>
                <a:gd name="T9" fmla="*/ 24 h 73"/>
                <a:gd name="T10" fmla="*/ 7 w 25"/>
                <a:gd name="T11" fmla="*/ 8 h 73"/>
                <a:gd name="T12" fmla="*/ 6 w 25"/>
                <a:gd name="T13" fmla="*/ 3 h 7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5" h="73">
                  <a:moveTo>
                    <a:pt x="13" y="7"/>
                  </a:moveTo>
                  <a:cubicBezTo>
                    <a:pt x="9" y="0"/>
                    <a:pt x="7" y="2"/>
                    <a:pt x="4" y="8"/>
                  </a:cubicBezTo>
                  <a:cubicBezTo>
                    <a:pt x="3" y="13"/>
                    <a:pt x="1" y="17"/>
                    <a:pt x="0" y="22"/>
                  </a:cubicBezTo>
                  <a:cubicBezTo>
                    <a:pt x="1" y="35"/>
                    <a:pt x="6" y="33"/>
                    <a:pt x="15" y="41"/>
                  </a:cubicBezTo>
                  <a:cubicBezTo>
                    <a:pt x="16" y="52"/>
                    <a:pt x="15" y="73"/>
                    <a:pt x="25" y="56"/>
                  </a:cubicBezTo>
                  <a:cubicBezTo>
                    <a:pt x="24" y="33"/>
                    <a:pt x="23" y="36"/>
                    <a:pt x="16" y="20"/>
                  </a:cubicBezTo>
                  <a:cubicBezTo>
                    <a:pt x="15" y="11"/>
                    <a:pt x="16" y="15"/>
                    <a:pt x="13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7" name="Freeform 77"/>
            <p:cNvSpPr/>
            <p:nvPr>
              <p:custDataLst>
                <p:tags r:id="rId64"/>
              </p:custDataLst>
            </p:nvPr>
          </p:nvSpPr>
          <p:spPr bwMode="invGray">
            <a:xfrm>
              <a:off x="4135" y="2995"/>
              <a:ext cx="10" cy="25"/>
            </a:xfrm>
            <a:custGeom>
              <a:gdLst>
                <a:gd name="T0" fmla="*/ 4 w 14"/>
                <a:gd name="T1" fmla="*/ 0 h 33"/>
                <a:gd name="T2" fmla="*/ 1 w 14"/>
                <a:gd name="T3" fmla="*/ 5 h 33"/>
                <a:gd name="T4" fmla="*/ 4 w 14"/>
                <a:gd name="T5" fmla="*/ 11 h 33"/>
                <a:gd name="T6" fmla="*/ 4 w 14"/>
                <a:gd name="T7" fmla="*/ 0 h 3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33">
                  <a:moveTo>
                    <a:pt x="11" y="0"/>
                  </a:moveTo>
                  <a:cubicBezTo>
                    <a:pt x="7" y="3"/>
                    <a:pt x="5" y="7"/>
                    <a:pt x="1" y="10"/>
                  </a:cubicBezTo>
                  <a:cubicBezTo>
                    <a:pt x="2" y="18"/>
                    <a:pt x="0" y="33"/>
                    <a:pt x="11" y="25"/>
                  </a:cubicBezTo>
                  <a:cubicBezTo>
                    <a:pt x="14" y="15"/>
                    <a:pt x="5" y="4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8" name="Freeform 78"/>
            <p:cNvSpPr/>
            <p:nvPr>
              <p:custDataLst>
                <p:tags r:id="rId65"/>
              </p:custDataLst>
            </p:nvPr>
          </p:nvSpPr>
          <p:spPr bwMode="invGray">
            <a:xfrm>
              <a:off x="4145" y="3007"/>
              <a:ext cx="21" cy="48"/>
            </a:xfrm>
            <a:custGeom>
              <a:gdLst>
                <a:gd name="T0" fmla="*/ 2 w 28"/>
                <a:gd name="T1" fmla="*/ 0 h 64"/>
                <a:gd name="T2" fmla="*/ 5 w 28"/>
                <a:gd name="T3" fmla="*/ 6 h 64"/>
                <a:gd name="T4" fmla="*/ 8 w 28"/>
                <a:gd name="T5" fmla="*/ 9 h 64"/>
                <a:gd name="T6" fmla="*/ 4 w 28"/>
                <a:gd name="T7" fmla="*/ 17 h 64"/>
                <a:gd name="T8" fmla="*/ 0 w 28"/>
                <a:gd name="T9" fmla="*/ 24 h 64"/>
                <a:gd name="T10" fmla="*/ 5 w 28"/>
                <a:gd name="T11" fmla="*/ 24 h 64"/>
                <a:gd name="T12" fmla="*/ 11 w 28"/>
                <a:gd name="T13" fmla="*/ 11 h 64"/>
                <a:gd name="T14" fmla="*/ 2 w 28"/>
                <a:gd name="T15" fmla="*/ 0 h 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8" h="64">
                  <a:moveTo>
                    <a:pt x="5" y="0"/>
                  </a:moveTo>
                  <a:cubicBezTo>
                    <a:pt x="6" y="5"/>
                    <a:pt x="7" y="10"/>
                    <a:pt x="11" y="14"/>
                  </a:cubicBezTo>
                  <a:cubicBezTo>
                    <a:pt x="14" y="17"/>
                    <a:pt x="20" y="21"/>
                    <a:pt x="20" y="21"/>
                  </a:cubicBezTo>
                  <a:cubicBezTo>
                    <a:pt x="9" y="27"/>
                    <a:pt x="0" y="23"/>
                    <a:pt x="8" y="39"/>
                  </a:cubicBezTo>
                  <a:cubicBezTo>
                    <a:pt x="6" y="47"/>
                    <a:pt x="4" y="50"/>
                    <a:pt x="0" y="56"/>
                  </a:cubicBezTo>
                  <a:cubicBezTo>
                    <a:pt x="4" y="62"/>
                    <a:pt x="7" y="64"/>
                    <a:pt x="11" y="57"/>
                  </a:cubicBezTo>
                  <a:cubicBezTo>
                    <a:pt x="13" y="43"/>
                    <a:pt x="10" y="29"/>
                    <a:pt x="26" y="26"/>
                  </a:cubicBezTo>
                  <a:cubicBezTo>
                    <a:pt x="28" y="15"/>
                    <a:pt x="14" y="4"/>
                    <a:pt x="5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69" name="Freeform 79"/>
            <p:cNvSpPr/>
            <p:nvPr>
              <p:custDataLst>
                <p:tags r:id="rId66"/>
              </p:custDataLst>
            </p:nvPr>
          </p:nvSpPr>
          <p:spPr bwMode="invGray">
            <a:xfrm>
              <a:off x="3876" y="3076"/>
              <a:ext cx="12" cy="27"/>
            </a:xfrm>
            <a:custGeom>
              <a:gdLst>
                <a:gd name="T0" fmla="*/ 6 w 16"/>
                <a:gd name="T1" fmla="*/ 2 h 36"/>
                <a:gd name="T2" fmla="*/ 0 w 16"/>
                <a:gd name="T3" fmla="*/ 3 h 36"/>
                <a:gd name="T4" fmla="*/ 4 w 16"/>
                <a:gd name="T5" fmla="*/ 10 h 36"/>
                <a:gd name="T6" fmla="*/ 6 w 16"/>
                <a:gd name="T7" fmla="*/ 2 h 36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" h="36">
                  <a:moveTo>
                    <a:pt x="14" y="3"/>
                  </a:moveTo>
                  <a:cubicBezTo>
                    <a:pt x="7" y="0"/>
                    <a:pt x="4" y="1"/>
                    <a:pt x="0" y="7"/>
                  </a:cubicBezTo>
                  <a:cubicBezTo>
                    <a:pt x="3" y="14"/>
                    <a:pt x="2" y="17"/>
                    <a:pt x="8" y="22"/>
                  </a:cubicBezTo>
                  <a:cubicBezTo>
                    <a:pt x="16" y="36"/>
                    <a:pt x="11" y="7"/>
                    <a:pt x="14" y="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0" name="Freeform 80"/>
            <p:cNvSpPr/>
            <p:nvPr>
              <p:custDataLst>
                <p:tags r:id="rId67"/>
              </p:custDataLst>
            </p:nvPr>
          </p:nvSpPr>
          <p:spPr bwMode="invGray">
            <a:xfrm>
              <a:off x="3866" y="3053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1" name="Freeform 81"/>
            <p:cNvSpPr/>
            <p:nvPr>
              <p:custDataLst>
                <p:tags r:id="rId68"/>
              </p:custDataLst>
            </p:nvPr>
          </p:nvSpPr>
          <p:spPr bwMode="invGray">
            <a:xfrm>
              <a:off x="3862" y="3035"/>
              <a:ext cx="12" cy="14"/>
            </a:xfrm>
            <a:custGeom>
              <a:gdLst>
                <a:gd name="T0" fmla="*/ 5 w 16"/>
                <a:gd name="T1" fmla="*/ 2 h 19"/>
                <a:gd name="T2" fmla="*/ 0 w 16"/>
                <a:gd name="T3" fmla="*/ 4 h 19"/>
                <a:gd name="T4" fmla="*/ 5 w 16"/>
                <a:gd name="T5" fmla="*/ 7 h 19"/>
                <a:gd name="T6" fmla="*/ 5 w 16"/>
                <a:gd name="T7" fmla="*/ 2 h 1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6" h="19">
                  <a:moveTo>
                    <a:pt x="10" y="5"/>
                  </a:moveTo>
                  <a:cubicBezTo>
                    <a:pt x="4" y="0"/>
                    <a:pt x="1" y="3"/>
                    <a:pt x="0" y="10"/>
                  </a:cubicBezTo>
                  <a:cubicBezTo>
                    <a:pt x="4" y="15"/>
                    <a:pt x="7" y="16"/>
                    <a:pt x="12" y="19"/>
                  </a:cubicBezTo>
                  <a:cubicBezTo>
                    <a:pt x="16" y="12"/>
                    <a:pt x="14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2" name="Freeform 82"/>
            <p:cNvSpPr/>
            <p:nvPr>
              <p:custDataLst>
                <p:tags r:id="rId69"/>
              </p:custDataLst>
            </p:nvPr>
          </p:nvSpPr>
          <p:spPr bwMode="invGray">
            <a:xfrm>
              <a:off x="3850" y="2995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3" name="Freeform 83"/>
            <p:cNvSpPr/>
            <p:nvPr>
              <p:custDataLst>
                <p:tags r:id="rId70"/>
              </p:custDataLst>
            </p:nvPr>
          </p:nvSpPr>
          <p:spPr bwMode="invGray">
            <a:xfrm>
              <a:off x="3852" y="3020"/>
              <a:ext cx="16" cy="13"/>
            </a:xfrm>
            <a:custGeom>
              <a:gdLst>
                <a:gd name="T0" fmla="*/ 5 w 22"/>
                <a:gd name="T1" fmla="*/ 0 h 18"/>
                <a:gd name="T2" fmla="*/ 7 w 22"/>
                <a:gd name="T3" fmla="*/ 7 h 18"/>
                <a:gd name="T4" fmla="*/ 5 w 22"/>
                <a:gd name="T5" fmla="*/ 2 h 18"/>
                <a:gd name="T6" fmla="*/ 5 w 22"/>
                <a:gd name="T7" fmla="*/ 0 h 1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2" h="18">
                  <a:moveTo>
                    <a:pt x="13" y="0"/>
                  </a:moveTo>
                  <a:cubicBezTo>
                    <a:pt x="0" y="8"/>
                    <a:pt x="9" y="12"/>
                    <a:pt x="19" y="18"/>
                  </a:cubicBezTo>
                  <a:cubicBezTo>
                    <a:pt x="20" y="11"/>
                    <a:pt x="22" y="8"/>
                    <a:pt x="14" y="6"/>
                  </a:cubicBezTo>
                  <a:cubicBezTo>
                    <a:pt x="9" y="3"/>
                    <a:pt x="9" y="5"/>
                    <a:pt x="13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4" name="Freeform 84"/>
            <p:cNvSpPr/>
            <p:nvPr>
              <p:custDataLst>
                <p:tags r:id="rId71"/>
              </p:custDataLst>
            </p:nvPr>
          </p:nvSpPr>
          <p:spPr bwMode="invGray">
            <a:xfrm>
              <a:off x="4688" y="3643"/>
              <a:ext cx="45" cy="60"/>
            </a:xfrm>
            <a:custGeom>
              <a:gdLst>
                <a:gd name="T0" fmla="*/ 5 w 60"/>
                <a:gd name="T1" fmla="*/ 3 h 81"/>
                <a:gd name="T2" fmla="*/ 2 w 60"/>
                <a:gd name="T3" fmla="*/ 7 h 81"/>
                <a:gd name="T4" fmla="*/ 6 w 60"/>
                <a:gd name="T5" fmla="*/ 16 h 81"/>
                <a:gd name="T6" fmla="*/ 11 w 60"/>
                <a:gd name="T7" fmla="*/ 22 h 81"/>
                <a:gd name="T8" fmla="*/ 17 w 60"/>
                <a:gd name="T9" fmla="*/ 26 h 81"/>
                <a:gd name="T10" fmla="*/ 22 w 60"/>
                <a:gd name="T11" fmla="*/ 33 h 81"/>
                <a:gd name="T12" fmla="*/ 22 w 60"/>
                <a:gd name="T13" fmla="*/ 23 h 81"/>
                <a:gd name="T14" fmla="*/ 18 w 60"/>
                <a:gd name="T15" fmla="*/ 15 h 81"/>
                <a:gd name="T16" fmla="*/ 11 w 60"/>
                <a:gd name="T17" fmla="*/ 7 h 81"/>
                <a:gd name="T18" fmla="*/ 5 w 60"/>
                <a:gd name="T19" fmla="*/ 3 h 8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0" h="81">
                  <a:moveTo>
                    <a:pt x="10" y="7"/>
                  </a:moveTo>
                  <a:cubicBezTo>
                    <a:pt x="0" y="0"/>
                    <a:pt x="0" y="9"/>
                    <a:pt x="3" y="18"/>
                  </a:cubicBezTo>
                  <a:cubicBezTo>
                    <a:pt x="5" y="25"/>
                    <a:pt x="12" y="32"/>
                    <a:pt x="15" y="39"/>
                  </a:cubicBezTo>
                  <a:cubicBezTo>
                    <a:pt x="16" y="51"/>
                    <a:pt x="17" y="51"/>
                    <a:pt x="27" y="54"/>
                  </a:cubicBezTo>
                  <a:cubicBezTo>
                    <a:pt x="31" y="57"/>
                    <a:pt x="36" y="60"/>
                    <a:pt x="40" y="63"/>
                  </a:cubicBezTo>
                  <a:cubicBezTo>
                    <a:pt x="43" y="70"/>
                    <a:pt x="45" y="77"/>
                    <a:pt x="51" y="81"/>
                  </a:cubicBezTo>
                  <a:cubicBezTo>
                    <a:pt x="60" y="75"/>
                    <a:pt x="56" y="66"/>
                    <a:pt x="52" y="57"/>
                  </a:cubicBezTo>
                  <a:cubicBezTo>
                    <a:pt x="51" y="49"/>
                    <a:pt x="50" y="41"/>
                    <a:pt x="43" y="37"/>
                  </a:cubicBezTo>
                  <a:cubicBezTo>
                    <a:pt x="37" y="30"/>
                    <a:pt x="33" y="23"/>
                    <a:pt x="25" y="18"/>
                  </a:cubicBezTo>
                  <a:cubicBezTo>
                    <a:pt x="20" y="12"/>
                    <a:pt x="17" y="9"/>
                    <a:pt x="10" y="7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5" name="Freeform 85"/>
            <p:cNvSpPr/>
            <p:nvPr>
              <p:custDataLst>
                <p:tags r:id="rId72"/>
              </p:custDataLst>
            </p:nvPr>
          </p:nvSpPr>
          <p:spPr bwMode="invGray">
            <a:xfrm>
              <a:off x="4919" y="3594"/>
              <a:ext cx="53" cy="46"/>
            </a:xfrm>
            <a:custGeom>
              <a:gdLst>
                <a:gd name="T0" fmla="*/ 12 w 71"/>
                <a:gd name="T1" fmla="*/ 10 h 61"/>
                <a:gd name="T2" fmla="*/ 5 w 71"/>
                <a:gd name="T3" fmla="*/ 14 h 61"/>
                <a:gd name="T4" fmla="*/ 1 w 71"/>
                <a:gd name="T5" fmla="*/ 19 h 61"/>
                <a:gd name="T6" fmla="*/ 5 w 71"/>
                <a:gd name="T7" fmla="*/ 25 h 61"/>
                <a:gd name="T8" fmla="*/ 12 w 71"/>
                <a:gd name="T9" fmla="*/ 19 h 61"/>
                <a:gd name="T10" fmla="*/ 16 w 71"/>
                <a:gd name="T11" fmla="*/ 10 h 61"/>
                <a:gd name="T12" fmla="*/ 23 w 71"/>
                <a:gd name="T13" fmla="*/ 0 h 61"/>
                <a:gd name="T14" fmla="*/ 30 w 71"/>
                <a:gd name="T15" fmla="*/ 5 h 61"/>
                <a:gd name="T16" fmla="*/ 14 w 71"/>
                <a:gd name="T17" fmla="*/ 10 h 61"/>
                <a:gd name="T18" fmla="*/ 12 w 71"/>
                <a:gd name="T19" fmla="*/ 10 h 6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71" h="61">
                  <a:moveTo>
                    <a:pt x="28" y="23"/>
                  </a:moveTo>
                  <a:cubicBezTo>
                    <a:pt x="25" y="33"/>
                    <a:pt x="25" y="33"/>
                    <a:pt x="13" y="32"/>
                  </a:cubicBezTo>
                  <a:cubicBezTo>
                    <a:pt x="2" y="33"/>
                    <a:pt x="3" y="34"/>
                    <a:pt x="1" y="44"/>
                  </a:cubicBezTo>
                  <a:cubicBezTo>
                    <a:pt x="2" y="60"/>
                    <a:pt x="0" y="61"/>
                    <a:pt x="13" y="59"/>
                  </a:cubicBezTo>
                  <a:cubicBezTo>
                    <a:pt x="19" y="54"/>
                    <a:pt x="21" y="48"/>
                    <a:pt x="28" y="44"/>
                  </a:cubicBezTo>
                  <a:cubicBezTo>
                    <a:pt x="30" y="33"/>
                    <a:pt x="28" y="25"/>
                    <a:pt x="40" y="23"/>
                  </a:cubicBezTo>
                  <a:cubicBezTo>
                    <a:pt x="42" y="12"/>
                    <a:pt x="44" y="4"/>
                    <a:pt x="55" y="0"/>
                  </a:cubicBezTo>
                  <a:cubicBezTo>
                    <a:pt x="65" y="2"/>
                    <a:pt x="69" y="1"/>
                    <a:pt x="71" y="11"/>
                  </a:cubicBezTo>
                  <a:cubicBezTo>
                    <a:pt x="63" y="22"/>
                    <a:pt x="48" y="21"/>
                    <a:pt x="35" y="23"/>
                  </a:cubicBezTo>
                  <a:cubicBezTo>
                    <a:pt x="30" y="27"/>
                    <a:pt x="32" y="27"/>
                    <a:pt x="28" y="23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6" name="Freeform 86"/>
            <p:cNvSpPr/>
            <p:nvPr>
              <p:custDataLst>
                <p:tags r:id="rId73"/>
              </p:custDataLst>
            </p:nvPr>
          </p:nvSpPr>
          <p:spPr bwMode="invGray">
            <a:xfrm>
              <a:off x="4759" y="3569"/>
              <a:ext cx="17" cy="23"/>
            </a:xfrm>
            <a:custGeom>
              <a:gdLst>
                <a:gd name="T0" fmla="*/ 4 w 23"/>
                <a:gd name="T1" fmla="*/ 0 h 30"/>
                <a:gd name="T2" fmla="*/ 0 w 23"/>
                <a:gd name="T3" fmla="*/ 6 h 30"/>
                <a:gd name="T4" fmla="*/ 5 w 23"/>
                <a:gd name="T5" fmla="*/ 14 h 30"/>
                <a:gd name="T6" fmla="*/ 4 w 23"/>
                <a:gd name="T7" fmla="*/ 0 h 3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3" h="30">
                  <a:moveTo>
                    <a:pt x="9" y="0"/>
                  </a:moveTo>
                  <a:cubicBezTo>
                    <a:pt x="8" y="7"/>
                    <a:pt x="3" y="8"/>
                    <a:pt x="0" y="14"/>
                  </a:cubicBezTo>
                  <a:cubicBezTo>
                    <a:pt x="3" y="21"/>
                    <a:pt x="8" y="24"/>
                    <a:pt x="12" y="30"/>
                  </a:cubicBezTo>
                  <a:cubicBezTo>
                    <a:pt x="23" y="15"/>
                    <a:pt x="4" y="9"/>
                    <a:pt x="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7" name="Freeform 87"/>
            <p:cNvSpPr/>
            <p:nvPr>
              <p:custDataLst>
                <p:tags r:id="rId74"/>
              </p:custDataLst>
            </p:nvPr>
          </p:nvSpPr>
          <p:spPr bwMode="invGray">
            <a:xfrm>
              <a:off x="4751" y="3547"/>
              <a:ext cx="20" cy="17"/>
            </a:xfrm>
            <a:custGeom>
              <a:gdLst>
                <a:gd name="T0" fmla="*/ 9 w 26"/>
                <a:gd name="T1" fmla="*/ 0 h 23"/>
                <a:gd name="T2" fmla="*/ 0 w 26"/>
                <a:gd name="T3" fmla="*/ 5 h 23"/>
                <a:gd name="T4" fmla="*/ 9 w 26"/>
                <a:gd name="T5" fmla="*/ 8 h 23"/>
                <a:gd name="T6" fmla="*/ 9 w 26"/>
                <a:gd name="T7" fmla="*/ 0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6" h="23">
                  <a:moveTo>
                    <a:pt x="19" y="0"/>
                  </a:moveTo>
                  <a:cubicBezTo>
                    <a:pt x="17" y="12"/>
                    <a:pt x="10" y="11"/>
                    <a:pt x="0" y="14"/>
                  </a:cubicBezTo>
                  <a:cubicBezTo>
                    <a:pt x="5" y="23"/>
                    <a:pt x="11" y="22"/>
                    <a:pt x="21" y="20"/>
                  </a:cubicBezTo>
                  <a:cubicBezTo>
                    <a:pt x="26" y="12"/>
                    <a:pt x="23" y="7"/>
                    <a:pt x="1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8" name="Freeform 88"/>
            <p:cNvSpPr/>
            <p:nvPr>
              <p:custDataLst>
                <p:tags r:id="rId75"/>
              </p:custDataLst>
            </p:nvPr>
          </p:nvSpPr>
          <p:spPr bwMode="invGray">
            <a:xfrm>
              <a:off x="4598" y="3353"/>
              <a:ext cx="24" cy="33"/>
            </a:xfrm>
            <a:custGeom>
              <a:gdLst>
                <a:gd name="T0" fmla="*/ 12 w 32"/>
                <a:gd name="T1" fmla="*/ 0 h 44"/>
                <a:gd name="T2" fmla="*/ 5 w 32"/>
                <a:gd name="T3" fmla="*/ 5 h 44"/>
                <a:gd name="T4" fmla="*/ 5 w 32"/>
                <a:gd name="T5" fmla="*/ 14 h 44"/>
                <a:gd name="T6" fmla="*/ 11 w 32"/>
                <a:gd name="T7" fmla="*/ 15 h 44"/>
                <a:gd name="T8" fmla="*/ 12 w 32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44">
                  <a:moveTo>
                    <a:pt x="28" y="0"/>
                  </a:moveTo>
                  <a:cubicBezTo>
                    <a:pt x="32" y="10"/>
                    <a:pt x="18" y="9"/>
                    <a:pt x="10" y="11"/>
                  </a:cubicBezTo>
                  <a:cubicBezTo>
                    <a:pt x="0" y="18"/>
                    <a:pt x="7" y="24"/>
                    <a:pt x="12" y="32"/>
                  </a:cubicBezTo>
                  <a:cubicBezTo>
                    <a:pt x="14" y="44"/>
                    <a:pt x="15" y="41"/>
                    <a:pt x="24" y="36"/>
                  </a:cubicBezTo>
                  <a:cubicBezTo>
                    <a:pt x="32" y="25"/>
                    <a:pt x="29" y="14"/>
                    <a:pt x="2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79" name="Freeform 89"/>
            <p:cNvSpPr/>
            <p:nvPr>
              <p:custDataLst>
                <p:tags r:id="rId76"/>
              </p:custDataLst>
            </p:nvPr>
          </p:nvSpPr>
          <p:spPr bwMode="invGray">
            <a:xfrm>
              <a:off x="4632" y="3396"/>
              <a:ext cx="26" cy="33"/>
            </a:xfrm>
            <a:custGeom>
              <a:gdLst>
                <a:gd name="T0" fmla="*/ 14 w 34"/>
                <a:gd name="T1" fmla="*/ 0 h 44"/>
                <a:gd name="T2" fmla="*/ 5 w 34"/>
                <a:gd name="T3" fmla="*/ 4 h 44"/>
                <a:gd name="T4" fmla="*/ 6 w 34"/>
                <a:gd name="T5" fmla="*/ 14 h 44"/>
                <a:gd name="T6" fmla="*/ 11 w 34"/>
                <a:gd name="T7" fmla="*/ 15 h 44"/>
                <a:gd name="T8" fmla="*/ 14 w 34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4" h="44">
                  <a:moveTo>
                    <a:pt x="30" y="0"/>
                  </a:moveTo>
                  <a:cubicBezTo>
                    <a:pt x="34" y="10"/>
                    <a:pt x="18" y="7"/>
                    <a:pt x="10" y="9"/>
                  </a:cubicBezTo>
                  <a:cubicBezTo>
                    <a:pt x="0" y="16"/>
                    <a:pt x="9" y="24"/>
                    <a:pt x="14" y="32"/>
                  </a:cubicBezTo>
                  <a:cubicBezTo>
                    <a:pt x="16" y="44"/>
                    <a:pt x="17" y="41"/>
                    <a:pt x="26" y="36"/>
                  </a:cubicBezTo>
                  <a:cubicBezTo>
                    <a:pt x="34" y="25"/>
                    <a:pt x="31" y="14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0" name="Freeform 90"/>
            <p:cNvSpPr/>
            <p:nvPr>
              <p:custDataLst>
                <p:tags r:id="rId77"/>
              </p:custDataLst>
            </p:nvPr>
          </p:nvSpPr>
          <p:spPr bwMode="invGray">
            <a:xfrm>
              <a:off x="4659" y="3459"/>
              <a:ext cx="28" cy="28"/>
            </a:xfrm>
            <a:custGeom>
              <a:gdLst>
                <a:gd name="T0" fmla="*/ 13 w 38"/>
                <a:gd name="T1" fmla="*/ 2 h 37"/>
                <a:gd name="T2" fmla="*/ 4 w 38"/>
                <a:gd name="T3" fmla="*/ 2 h 37"/>
                <a:gd name="T4" fmla="*/ 5 w 38"/>
                <a:gd name="T5" fmla="*/ 11 h 37"/>
                <a:gd name="T6" fmla="*/ 10 w 38"/>
                <a:gd name="T7" fmla="*/ 13 h 37"/>
                <a:gd name="T8" fmla="*/ 13 w 38"/>
                <a:gd name="T9" fmla="*/ 2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8" h="37">
                  <a:moveTo>
                    <a:pt x="34" y="2"/>
                  </a:moveTo>
                  <a:cubicBezTo>
                    <a:pt x="38" y="12"/>
                    <a:pt x="18" y="0"/>
                    <a:pt x="10" y="2"/>
                  </a:cubicBezTo>
                  <a:cubicBezTo>
                    <a:pt x="0" y="9"/>
                    <a:pt x="9" y="17"/>
                    <a:pt x="14" y="25"/>
                  </a:cubicBezTo>
                  <a:cubicBezTo>
                    <a:pt x="16" y="37"/>
                    <a:pt x="17" y="34"/>
                    <a:pt x="26" y="29"/>
                  </a:cubicBezTo>
                  <a:cubicBezTo>
                    <a:pt x="34" y="18"/>
                    <a:pt x="35" y="16"/>
                    <a:pt x="34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1" name="Freeform 91"/>
            <p:cNvSpPr/>
            <p:nvPr>
              <p:custDataLst>
                <p:tags r:id="rId78"/>
              </p:custDataLst>
            </p:nvPr>
          </p:nvSpPr>
          <p:spPr bwMode="invGray">
            <a:xfrm>
              <a:off x="4693" y="3449"/>
              <a:ext cx="28" cy="26"/>
            </a:xfrm>
            <a:custGeom>
              <a:gdLst>
                <a:gd name="T0" fmla="*/ 13 w 38"/>
                <a:gd name="T1" fmla="*/ 2 h 34"/>
                <a:gd name="T2" fmla="*/ 4 w 38"/>
                <a:gd name="T3" fmla="*/ 2 h 34"/>
                <a:gd name="T4" fmla="*/ 7 w 38"/>
                <a:gd name="T5" fmla="*/ 10 h 34"/>
                <a:gd name="T6" fmla="*/ 11 w 38"/>
                <a:gd name="T7" fmla="*/ 10 h 34"/>
                <a:gd name="T8" fmla="*/ 13 w 38"/>
                <a:gd name="T9" fmla="*/ 2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8" h="34">
                  <a:moveTo>
                    <a:pt x="34" y="2"/>
                  </a:moveTo>
                  <a:cubicBezTo>
                    <a:pt x="38" y="12"/>
                    <a:pt x="18" y="0"/>
                    <a:pt x="10" y="2"/>
                  </a:cubicBezTo>
                  <a:cubicBezTo>
                    <a:pt x="0" y="9"/>
                    <a:pt x="11" y="14"/>
                    <a:pt x="16" y="22"/>
                  </a:cubicBezTo>
                  <a:cubicBezTo>
                    <a:pt x="18" y="34"/>
                    <a:pt x="18" y="27"/>
                    <a:pt x="27" y="22"/>
                  </a:cubicBezTo>
                  <a:cubicBezTo>
                    <a:pt x="35" y="11"/>
                    <a:pt x="35" y="16"/>
                    <a:pt x="34" y="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2" name="Freeform 92"/>
            <p:cNvSpPr/>
            <p:nvPr>
              <p:custDataLst>
                <p:tags r:id="rId79"/>
              </p:custDataLst>
            </p:nvPr>
          </p:nvSpPr>
          <p:spPr bwMode="invGray">
            <a:xfrm>
              <a:off x="4683" y="3413"/>
              <a:ext cx="26" cy="20"/>
            </a:xfrm>
            <a:custGeom>
              <a:gdLst>
                <a:gd name="T0" fmla="*/ 13 w 35"/>
                <a:gd name="T1" fmla="*/ 1 h 27"/>
                <a:gd name="T2" fmla="*/ 4 w 35"/>
                <a:gd name="T3" fmla="*/ 1 h 27"/>
                <a:gd name="T4" fmla="*/ 5 w 35"/>
                <a:gd name="T5" fmla="*/ 6 h 27"/>
                <a:gd name="T6" fmla="*/ 10 w 35"/>
                <a:gd name="T7" fmla="*/ 7 h 27"/>
                <a:gd name="T8" fmla="*/ 13 w 35"/>
                <a:gd name="T9" fmla="*/ 1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5" h="27">
                  <a:moveTo>
                    <a:pt x="31" y="1"/>
                  </a:moveTo>
                  <a:cubicBezTo>
                    <a:pt x="35" y="11"/>
                    <a:pt x="18" y="0"/>
                    <a:pt x="10" y="2"/>
                  </a:cubicBezTo>
                  <a:cubicBezTo>
                    <a:pt x="0" y="9"/>
                    <a:pt x="8" y="7"/>
                    <a:pt x="13" y="15"/>
                  </a:cubicBezTo>
                  <a:cubicBezTo>
                    <a:pt x="15" y="27"/>
                    <a:pt x="16" y="24"/>
                    <a:pt x="25" y="19"/>
                  </a:cubicBezTo>
                  <a:cubicBezTo>
                    <a:pt x="33" y="8"/>
                    <a:pt x="32" y="15"/>
                    <a:pt x="31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3" name="Freeform 93"/>
            <p:cNvSpPr/>
            <p:nvPr>
              <p:custDataLst>
                <p:tags r:id="rId80"/>
              </p:custDataLst>
            </p:nvPr>
          </p:nvSpPr>
          <p:spPr bwMode="invGray">
            <a:xfrm>
              <a:off x="4657" y="3388"/>
              <a:ext cx="26" cy="35"/>
            </a:xfrm>
            <a:custGeom>
              <a:gdLst>
                <a:gd name="T0" fmla="*/ 12 w 35"/>
                <a:gd name="T1" fmla="*/ 7 h 47"/>
                <a:gd name="T2" fmla="*/ 7 w 35"/>
                <a:gd name="T3" fmla="*/ 1 h 47"/>
                <a:gd name="T4" fmla="*/ 4 w 35"/>
                <a:gd name="T5" fmla="*/ 10 h 47"/>
                <a:gd name="T6" fmla="*/ 7 w 35"/>
                <a:gd name="T7" fmla="*/ 14 h 47"/>
                <a:gd name="T8" fmla="*/ 11 w 35"/>
                <a:gd name="T9" fmla="*/ 12 h 47"/>
                <a:gd name="T10" fmla="*/ 12 w 35"/>
                <a:gd name="T11" fmla="*/ 7 h 4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5" h="47">
                  <a:moveTo>
                    <a:pt x="28" y="16"/>
                  </a:moveTo>
                  <a:cubicBezTo>
                    <a:pt x="27" y="13"/>
                    <a:pt x="22" y="0"/>
                    <a:pt x="19" y="2"/>
                  </a:cubicBezTo>
                  <a:cubicBezTo>
                    <a:pt x="16" y="4"/>
                    <a:pt x="10" y="20"/>
                    <a:pt x="10" y="25"/>
                  </a:cubicBezTo>
                  <a:cubicBezTo>
                    <a:pt x="0" y="32"/>
                    <a:pt x="14" y="27"/>
                    <a:pt x="19" y="35"/>
                  </a:cubicBezTo>
                  <a:cubicBezTo>
                    <a:pt x="21" y="47"/>
                    <a:pt x="18" y="34"/>
                    <a:pt x="27" y="29"/>
                  </a:cubicBezTo>
                  <a:cubicBezTo>
                    <a:pt x="35" y="18"/>
                    <a:pt x="29" y="30"/>
                    <a:pt x="28" y="1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4" name="Freeform 94"/>
            <p:cNvSpPr/>
            <p:nvPr>
              <p:custDataLst>
                <p:tags r:id="rId81"/>
              </p:custDataLst>
            </p:nvPr>
          </p:nvSpPr>
          <p:spPr bwMode="invGray">
            <a:xfrm>
              <a:off x="4625" y="3372"/>
              <a:ext cx="24" cy="26"/>
            </a:xfrm>
            <a:custGeom>
              <a:gdLst>
                <a:gd name="T0" fmla="*/ 10 w 32"/>
                <a:gd name="T1" fmla="*/ 4 h 35"/>
                <a:gd name="T2" fmla="*/ 5 w 32"/>
                <a:gd name="T3" fmla="*/ 1 h 35"/>
                <a:gd name="T4" fmla="*/ 5 w 32"/>
                <a:gd name="T5" fmla="*/ 10 h 35"/>
                <a:gd name="T6" fmla="*/ 11 w 32"/>
                <a:gd name="T7" fmla="*/ 11 h 35"/>
                <a:gd name="T8" fmla="*/ 10 w 32"/>
                <a:gd name="T9" fmla="*/ 4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35">
                  <a:moveTo>
                    <a:pt x="22" y="10"/>
                  </a:moveTo>
                  <a:cubicBezTo>
                    <a:pt x="26" y="20"/>
                    <a:pt x="18" y="0"/>
                    <a:pt x="10" y="2"/>
                  </a:cubicBezTo>
                  <a:cubicBezTo>
                    <a:pt x="0" y="9"/>
                    <a:pt x="7" y="15"/>
                    <a:pt x="12" y="23"/>
                  </a:cubicBezTo>
                  <a:cubicBezTo>
                    <a:pt x="14" y="35"/>
                    <a:pt x="15" y="32"/>
                    <a:pt x="24" y="27"/>
                  </a:cubicBezTo>
                  <a:cubicBezTo>
                    <a:pt x="32" y="16"/>
                    <a:pt x="23" y="24"/>
                    <a:pt x="22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5" name="Freeform 95"/>
            <p:cNvSpPr/>
            <p:nvPr>
              <p:custDataLst>
                <p:tags r:id="rId82"/>
              </p:custDataLst>
            </p:nvPr>
          </p:nvSpPr>
          <p:spPr bwMode="invGray">
            <a:xfrm>
              <a:off x="4665" y="3425"/>
              <a:ext cx="24" cy="26"/>
            </a:xfrm>
            <a:custGeom>
              <a:gdLst>
                <a:gd name="T0" fmla="*/ 10 w 32"/>
                <a:gd name="T1" fmla="*/ 4 h 35"/>
                <a:gd name="T2" fmla="*/ 5 w 32"/>
                <a:gd name="T3" fmla="*/ 1 h 35"/>
                <a:gd name="T4" fmla="*/ 5 w 32"/>
                <a:gd name="T5" fmla="*/ 10 h 35"/>
                <a:gd name="T6" fmla="*/ 11 w 32"/>
                <a:gd name="T7" fmla="*/ 11 h 35"/>
                <a:gd name="T8" fmla="*/ 10 w 32"/>
                <a:gd name="T9" fmla="*/ 4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2" h="35">
                  <a:moveTo>
                    <a:pt x="22" y="10"/>
                  </a:moveTo>
                  <a:cubicBezTo>
                    <a:pt x="26" y="20"/>
                    <a:pt x="18" y="0"/>
                    <a:pt x="10" y="2"/>
                  </a:cubicBezTo>
                  <a:cubicBezTo>
                    <a:pt x="0" y="9"/>
                    <a:pt x="7" y="15"/>
                    <a:pt x="12" y="23"/>
                  </a:cubicBezTo>
                  <a:cubicBezTo>
                    <a:pt x="14" y="35"/>
                    <a:pt x="15" y="32"/>
                    <a:pt x="24" y="27"/>
                  </a:cubicBezTo>
                  <a:cubicBezTo>
                    <a:pt x="32" y="16"/>
                    <a:pt x="23" y="24"/>
                    <a:pt x="22" y="1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6" name="Freeform 96"/>
            <p:cNvSpPr/>
            <p:nvPr>
              <p:custDataLst>
                <p:tags r:id="rId83"/>
              </p:custDataLst>
            </p:nvPr>
          </p:nvSpPr>
          <p:spPr bwMode="invGray">
            <a:xfrm>
              <a:off x="3055" y="2051"/>
              <a:ext cx="141" cy="108"/>
            </a:xfrm>
            <a:custGeom>
              <a:gdLst>
                <a:gd name="T0" fmla="*/ 71 w 189"/>
                <a:gd name="T1" fmla="*/ 2 h 144"/>
                <a:gd name="T2" fmla="*/ 77 w 189"/>
                <a:gd name="T3" fmla="*/ 2 h 144"/>
                <a:gd name="T4" fmla="*/ 78 w 189"/>
                <a:gd name="T5" fmla="*/ 7 h 144"/>
                <a:gd name="T6" fmla="*/ 78 w 189"/>
                <a:gd name="T7" fmla="*/ 11 h 144"/>
                <a:gd name="T8" fmla="*/ 54 w 189"/>
                <a:gd name="T9" fmla="*/ 19 h 144"/>
                <a:gd name="T10" fmla="*/ 45 w 189"/>
                <a:gd name="T11" fmla="*/ 25 h 144"/>
                <a:gd name="T12" fmla="*/ 40 w 189"/>
                <a:gd name="T13" fmla="*/ 26 h 144"/>
                <a:gd name="T14" fmla="*/ 30 w 189"/>
                <a:gd name="T15" fmla="*/ 35 h 144"/>
                <a:gd name="T16" fmla="*/ 31 w 189"/>
                <a:gd name="T17" fmla="*/ 39 h 144"/>
                <a:gd name="T18" fmla="*/ 34 w 189"/>
                <a:gd name="T19" fmla="*/ 49 h 144"/>
                <a:gd name="T20" fmla="*/ 45 w 189"/>
                <a:gd name="T21" fmla="*/ 53 h 144"/>
                <a:gd name="T22" fmla="*/ 38 w 189"/>
                <a:gd name="T23" fmla="*/ 59 h 144"/>
                <a:gd name="T24" fmla="*/ 34 w 189"/>
                <a:gd name="T25" fmla="*/ 56 h 144"/>
                <a:gd name="T26" fmla="*/ 30 w 189"/>
                <a:gd name="T27" fmla="*/ 57 h 144"/>
                <a:gd name="T28" fmla="*/ 9 w 189"/>
                <a:gd name="T29" fmla="*/ 52 h 144"/>
                <a:gd name="T30" fmla="*/ 7 w 189"/>
                <a:gd name="T31" fmla="*/ 45 h 144"/>
                <a:gd name="T32" fmla="*/ 19 w 189"/>
                <a:gd name="T33" fmla="*/ 38 h 144"/>
                <a:gd name="T34" fmla="*/ 21 w 189"/>
                <a:gd name="T35" fmla="*/ 32 h 144"/>
                <a:gd name="T36" fmla="*/ 19 w 189"/>
                <a:gd name="T37" fmla="*/ 27 h 144"/>
                <a:gd name="T38" fmla="*/ 30 w 189"/>
                <a:gd name="T39" fmla="*/ 20 h 144"/>
                <a:gd name="T40" fmla="*/ 40 w 189"/>
                <a:gd name="T41" fmla="*/ 15 h 144"/>
                <a:gd name="T42" fmla="*/ 47 w 189"/>
                <a:gd name="T43" fmla="*/ 11 h 144"/>
                <a:gd name="T44" fmla="*/ 71 w 189"/>
                <a:gd name="T45" fmla="*/ 2 h 14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189" h="144">
                  <a:moveTo>
                    <a:pt x="171" y="4"/>
                  </a:moveTo>
                  <a:cubicBezTo>
                    <a:pt x="174" y="3"/>
                    <a:pt x="182" y="0"/>
                    <a:pt x="185" y="4"/>
                  </a:cubicBezTo>
                  <a:cubicBezTo>
                    <a:pt x="187" y="7"/>
                    <a:pt x="189" y="16"/>
                    <a:pt x="189" y="16"/>
                  </a:cubicBezTo>
                  <a:cubicBezTo>
                    <a:pt x="188" y="19"/>
                    <a:pt x="189" y="22"/>
                    <a:pt x="187" y="24"/>
                  </a:cubicBezTo>
                  <a:cubicBezTo>
                    <a:pt x="175" y="34"/>
                    <a:pt x="146" y="34"/>
                    <a:pt x="131" y="44"/>
                  </a:cubicBezTo>
                  <a:cubicBezTo>
                    <a:pt x="125" y="53"/>
                    <a:pt x="120" y="54"/>
                    <a:pt x="109" y="58"/>
                  </a:cubicBezTo>
                  <a:cubicBezTo>
                    <a:pt x="105" y="59"/>
                    <a:pt x="97" y="62"/>
                    <a:pt x="97" y="62"/>
                  </a:cubicBezTo>
                  <a:cubicBezTo>
                    <a:pt x="88" y="76"/>
                    <a:pt x="83" y="74"/>
                    <a:pt x="71" y="82"/>
                  </a:cubicBezTo>
                  <a:cubicBezTo>
                    <a:pt x="66" y="98"/>
                    <a:pt x="70" y="78"/>
                    <a:pt x="75" y="92"/>
                  </a:cubicBezTo>
                  <a:cubicBezTo>
                    <a:pt x="81" y="108"/>
                    <a:pt x="71" y="108"/>
                    <a:pt x="83" y="116"/>
                  </a:cubicBezTo>
                  <a:cubicBezTo>
                    <a:pt x="90" y="121"/>
                    <a:pt x="107" y="126"/>
                    <a:pt x="107" y="126"/>
                  </a:cubicBezTo>
                  <a:cubicBezTo>
                    <a:pt x="105" y="139"/>
                    <a:pt x="106" y="144"/>
                    <a:pt x="93" y="140"/>
                  </a:cubicBezTo>
                  <a:cubicBezTo>
                    <a:pt x="91" y="137"/>
                    <a:pt x="87" y="130"/>
                    <a:pt x="83" y="130"/>
                  </a:cubicBezTo>
                  <a:cubicBezTo>
                    <a:pt x="79" y="130"/>
                    <a:pt x="71" y="134"/>
                    <a:pt x="71" y="134"/>
                  </a:cubicBezTo>
                  <a:cubicBezTo>
                    <a:pt x="52" y="129"/>
                    <a:pt x="42" y="124"/>
                    <a:pt x="21" y="122"/>
                  </a:cubicBezTo>
                  <a:cubicBezTo>
                    <a:pt x="14" y="115"/>
                    <a:pt x="0" y="102"/>
                    <a:pt x="19" y="106"/>
                  </a:cubicBezTo>
                  <a:cubicBezTo>
                    <a:pt x="29" y="91"/>
                    <a:pt x="26" y="93"/>
                    <a:pt x="47" y="90"/>
                  </a:cubicBezTo>
                  <a:cubicBezTo>
                    <a:pt x="55" y="84"/>
                    <a:pt x="54" y="88"/>
                    <a:pt x="51" y="76"/>
                  </a:cubicBezTo>
                  <a:cubicBezTo>
                    <a:pt x="50" y="72"/>
                    <a:pt x="47" y="64"/>
                    <a:pt x="47" y="64"/>
                  </a:cubicBezTo>
                  <a:cubicBezTo>
                    <a:pt x="50" y="41"/>
                    <a:pt x="50" y="43"/>
                    <a:pt x="73" y="46"/>
                  </a:cubicBezTo>
                  <a:cubicBezTo>
                    <a:pt x="82" y="45"/>
                    <a:pt x="97" y="36"/>
                    <a:pt x="97" y="36"/>
                  </a:cubicBezTo>
                  <a:cubicBezTo>
                    <a:pt x="102" y="29"/>
                    <a:pt x="105" y="27"/>
                    <a:pt x="113" y="24"/>
                  </a:cubicBezTo>
                  <a:cubicBezTo>
                    <a:pt x="134" y="27"/>
                    <a:pt x="161" y="25"/>
                    <a:pt x="171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7" name="Freeform 97"/>
            <p:cNvSpPr/>
            <p:nvPr>
              <p:custDataLst>
                <p:tags r:id="rId84"/>
              </p:custDataLst>
            </p:nvPr>
          </p:nvSpPr>
          <p:spPr bwMode="invGray">
            <a:xfrm>
              <a:off x="3139" y="2155"/>
              <a:ext cx="40" cy="12"/>
            </a:xfrm>
            <a:custGeom>
              <a:gdLst>
                <a:gd name="T0" fmla="*/ 11 w 53"/>
                <a:gd name="T1" fmla="*/ 0 h 17"/>
                <a:gd name="T2" fmla="*/ 5 w 53"/>
                <a:gd name="T3" fmla="*/ 1 h 17"/>
                <a:gd name="T4" fmla="*/ 14 w 53"/>
                <a:gd name="T5" fmla="*/ 6 h 17"/>
                <a:gd name="T6" fmla="*/ 19 w 53"/>
                <a:gd name="T7" fmla="*/ 5 h 17"/>
                <a:gd name="T8" fmla="*/ 11 w 53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2" h="17">
                  <a:moveTo>
                    <a:pt x="24" y="0"/>
                  </a:moveTo>
                  <a:cubicBezTo>
                    <a:pt x="20" y="1"/>
                    <a:pt x="16" y="0"/>
                    <a:pt x="12" y="2"/>
                  </a:cubicBezTo>
                  <a:cubicBezTo>
                    <a:pt x="0" y="9"/>
                    <a:pt x="30" y="15"/>
                    <a:pt x="32" y="16"/>
                  </a:cubicBezTo>
                  <a:cubicBezTo>
                    <a:pt x="36" y="15"/>
                    <a:pt x="41" y="17"/>
                    <a:pt x="44" y="14"/>
                  </a:cubicBezTo>
                  <a:cubicBezTo>
                    <a:pt x="53" y="3"/>
                    <a:pt x="30" y="0"/>
                    <a:pt x="2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8" name="Freeform 98"/>
            <p:cNvSpPr/>
            <p:nvPr>
              <p:custDataLst>
                <p:tags r:id="rId85"/>
              </p:custDataLst>
            </p:nvPr>
          </p:nvSpPr>
          <p:spPr bwMode="invGray">
            <a:xfrm>
              <a:off x="3344" y="1999"/>
              <a:ext cx="42" cy="28"/>
            </a:xfrm>
            <a:custGeom>
              <a:gdLst>
                <a:gd name="T0" fmla="*/ 23 w 57"/>
                <a:gd name="T1" fmla="*/ 2 h 37"/>
                <a:gd name="T2" fmla="*/ 10 w 57"/>
                <a:gd name="T3" fmla="*/ 11 h 37"/>
                <a:gd name="T4" fmla="*/ 4 w 57"/>
                <a:gd name="T5" fmla="*/ 15 h 37"/>
                <a:gd name="T6" fmla="*/ 4 w 57"/>
                <a:gd name="T7" fmla="*/ 2 h 37"/>
                <a:gd name="T8" fmla="*/ 8 w 57"/>
                <a:gd name="T9" fmla="*/ 0 h 37"/>
                <a:gd name="T10" fmla="*/ 23 w 57"/>
                <a:gd name="T11" fmla="*/ 2 h 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" h="37">
                  <a:moveTo>
                    <a:pt x="57" y="4"/>
                  </a:moveTo>
                  <a:cubicBezTo>
                    <a:pt x="53" y="16"/>
                    <a:pt x="35" y="17"/>
                    <a:pt x="25" y="24"/>
                  </a:cubicBezTo>
                  <a:cubicBezTo>
                    <a:pt x="22" y="34"/>
                    <a:pt x="22" y="37"/>
                    <a:pt x="11" y="34"/>
                  </a:cubicBezTo>
                  <a:cubicBezTo>
                    <a:pt x="6" y="27"/>
                    <a:pt x="0" y="10"/>
                    <a:pt x="9" y="4"/>
                  </a:cubicBezTo>
                  <a:cubicBezTo>
                    <a:pt x="12" y="2"/>
                    <a:pt x="21" y="0"/>
                    <a:pt x="21" y="0"/>
                  </a:cubicBezTo>
                  <a:cubicBezTo>
                    <a:pt x="33" y="2"/>
                    <a:pt x="45" y="4"/>
                    <a:pt x="57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89" name="Freeform 99"/>
            <p:cNvSpPr/>
            <p:nvPr>
              <p:custDataLst>
                <p:tags r:id="rId86"/>
              </p:custDataLst>
            </p:nvPr>
          </p:nvSpPr>
          <p:spPr bwMode="invGray">
            <a:xfrm>
              <a:off x="3374" y="2012"/>
              <a:ext cx="50" cy="20"/>
            </a:xfrm>
            <a:custGeom>
              <a:gdLst>
                <a:gd name="T0" fmla="*/ 11 w 68"/>
                <a:gd name="T1" fmla="*/ 0 h 26"/>
                <a:gd name="T2" fmla="*/ 4 w 68"/>
                <a:gd name="T3" fmla="*/ 3 h 26"/>
                <a:gd name="T4" fmla="*/ 23 w 68"/>
                <a:gd name="T5" fmla="*/ 12 h 26"/>
                <a:gd name="T6" fmla="*/ 25 w 68"/>
                <a:gd name="T7" fmla="*/ 11 h 26"/>
                <a:gd name="T8" fmla="*/ 11 w 68"/>
                <a:gd name="T9" fmla="*/ 0 h 2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8" h="26">
                  <a:moveTo>
                    <a:pt x="29" y="0"/>
                  </a:moveTo>
                  <a:cubicBezTo>
                    <a:pt x="23" y="2"/>
                    <a:pt x="11" y="6"/>
                    <a:pt x="11" y="6"/>
                  </a:cubicBezTo>
                  <a:cubicBezTo>
                    <a:pt x="0" y="23"/>
                    <a:pt x="47" y="24"/>
                    <a:pt x="57" y="26"/>
                  </a:cubicBezTo>
                  <a:cubicBezTo>
                    <a:pt x="59" y="25"/>
                    <a:pt x="62" y="26"/>
                    <a:pt x="63" y="24"/>
                  </a:cubicBezTo>
                  <a:cubicBezTo>
                    <a:pt x="68" y="3"/>
                    <a:pt x="42" y="3"/>
                    <a:pt x="2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0" name="Freeform 100"/>
            <p:cNvSpPr/>
            <p:nvPr>
              <p:custDataLst>
                <p:tags r:id="rId87"/>
              </p:custDataLst>
            </p:nvPr>
          </p:nvSpPr>
          <p:spPr bwMode="invGray">
            <a:xfrm>
              <a:off x="3428" y="2015"/>
              <a:ext cx="50" cy="32"/>
            </a:xfrm>
            <a:custGeom>
              <a:gdLst>
                <a:gd name="T0" fmla="*/ 22 w 66"/>
                <a:gd name="T1" fmla="*/ 4 h 43"/>
                <a:gd name="T2" fmla="*/ 11 w 66"/>
                <a:gd name="T3" fmla="*/ 4 h 43"/>
                <a:gd name="T4" fmla="*/ 5 w 66"/>
                <a:gd name="T5" fmla="*/ 4 h 43"/>
                <a:gd name="T6" fmla="*/ 4 w 66"/>
                <a:gd name="T7" fmla="*/ 14 h 43"/>
                <a:gd name="T8" fmla="*/ 14 w 66"/>
                <a:gd name="T9" fmla="*/ 18 h 43"/>
                <a:gd name="T10" fmla="*/ 27 w 66"/>
                <a:gd name="T11" fmla="*/ 11 h 43"/>
                <a:gd name="T12" fmla="*/ 22 w 66"/>
                <a:gd name="T13" fmla="*/ 4 h 4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6" h="43">
                  <a:moveTo>
                    <a:pt x="50" y="9"/>
                  </a:moveTo>
                  <a:cubicBezTo>
                    <a:pt x="40" y="16"/>
                    <a:pt x="36" y="16"/>
                    <a:pt x="26" y="9"/>
                  </a:cubicBezTo>
                  <a:cubicBezTo>
                    <a:pt x="20" y="0"/>
                    <a:pt x="18" y="4"/>
                    <a:pt x="10" y="9"/>
                  </a:cubicBezTo>
                  <a:cubicBezTo>
                    <a:pt x="4" y="17"/>
                    <a:pt x="0" y="21"/>
                    <a:pt x="8" y="35"/>
                  </a:cubicBezTo>
                  <a:cubicBezTo>
                    <a:pt x="12" y="42"/>
                    <a:pt x="32" y="43"/>
                    <a:pt x="32" y="43"/>
                  </a:cubicBezTo>
                  <a:cubicBezTo>
                    <a:pt x="41" y="40"/>
                    <a:pt x="54" y="33"/>
                    <a:pt x="62" y="27"/>
                  </a:cubicBezTo>
                  <a:cubicBezTo>
                    <a:pt x="66" y="15"/>
                    <a:pt x="61" y="15"/>
                    <a:pt x="50" y="9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1" name="Freeform 101"/>
            <p:cNvSpPr/>
            <p:nvPr>
              <p:custDataLst>
                <p:tags r:id="rId88"/>
              </p:custDataLst>
            </p:nvPr>
          </p:nvSpPr>
          <p:spPr bwMode="invGray">
            <a:xfrm>
              <a:off x="3777" y="2042"/>
              <a:ext cx="88" cy="31"/>
            </a:xfrm>
            <a:custGeom>
              <a:gdLst>
                <a:gd name="T0" fmla="*/ 6 w 117"/>
                <a:gd name="T1" fmla="*/ 0 h 41"/>
                <a:gd name="T2" fmla="*/ 4 w 117"/>
                <a:gd name="T3" fmla="*/ 7 h 41"/>
                <a:gd name="T4" fmla="*/ 22 w 117"/>
                <a:gd name="T5" fmla="*/ 13 h 41"/>
                <a:gd name="T6" fmla="*/ 32 w 117"/>
                <a:gd name="T7" fmla="*/ 15 h 41"/>
                <a:gd name="T8" fmla="*/ 47 w 117"/>
                <a:gd name="T9" fmla="*/ 10 h 41"/>
                <a:gd name="T10" fmla="*/ 33 w 117"/>
                <a:gd name="T11" fmla="*/ 2 h 41"/>
                <a:gd name="T12" fmla="*/ 6 w 117"/>
                <a:gd name="T13" fmla="*/ 0 h 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17" h="41">
                  <a:moveTo>
                    <a:pt x="14" y="0"/>
                  </a:moveTo>
                  <a:cubicBezTo>
                    <a:pt x="8" y="4"/>
                    <a:pt x="0" y="9"/>
                    <a:pt x="8" y="16"/>
                  </a:cubicBezTo>
                  <a:cubicBezTo>
                    <a:pt x="21" y="27"/>
                    <a:pt x="34" y="28"/>
                    <a:pt x="50" y="30"/>
                  </a:cubicBezTo>
                  <a:cubicBezTo>
                    <a:pt x="66" y="41"/>
                    <a:pt x="57" y="39"/>
                    <a:pt x="76" y="36"/>
                  </a:cubicBezTo>
                  <a:cubicBezTo>
                    <a:pt x="88" y="32"/>
                    <a:pt x="101" y="29"/>
                    <a:pt x="112" y="22"/>
                  </a:cubicBezTo>
                  <a:cubicBezTo>
                    <a:pt x="117" y="6"/>
                    <a:pt x="87" y="5"/>
                    <a:pt x="78" y="4"/>
                  </a:cubicBezTo>
                  <a:cubicBezTo>
                    <a:pt x="17" y="6"/>
                    <a:pt x="34" y="20"/>
                    <a:pt x="1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2" name="Freeform 102"/>
            <p:cNvSpPr/>
            <p:nvPr>
              <p:custDataLst>
                <p:tags r:id="rId89"/>
              </p:custDataLst>
            </p:nvPr>
          </p:nvSpPr>
          <p:spPr bwMode="invGray">
            <a:xfrm>
              <a:off x="3867" y="2041"/>
              <a:ext cx="46" cy="24"/>
            </a:xfrm>
            <a:custGeom>
              <a:gdLst>
                <a:gd name="T0" fmla="*/ 13 w 62"/>
                <a:gd name="T1" fmla="*/ 2 h 32"/>
                <a:gd name="T2" fmla="*/ 25 w 62"/>
                <a:gd name="T3" fmla="*/ 5 h 32"/>
                <a:gd name="T4" fmla="*/ 12 w 62"/>
                <a:gd name="T5" fmla="*/ 14 h 32"/>
                <a:gd name="T6" fmla="*/ 2 w 62"/>
                <a:gd name="T7" fmla="*/ 10 h 32"/>
                <a:gd name="T8" fmla="*/ 13 w 62"/>
                <a:gd name="T9" fmla="*/ 2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32">
                  <a:moveTo>
                    <a:pt x="32" y="4"/>
                  </a:moveTo>
                  <a:cubicBezTo>
                    <a:pt x="44" y="0"/>
                    <a:pt x="53" y="1"/>
                    <a:pt x="62" y="10"/>
                  </a:cubicBezTo>
                  <a:cubicBezTo>
                    <a:pt x="59" y="23"/>
                    <a:pt x="42" y="28"/>
                    <a:pt x="30" y="32"/>
                  </a:cubicBezTo>
                  <a:cubicBezTo>
                    <a:pt x="15" y="22"/>
                    <a:pt x="23" y="25"/>
                    <a:pt x="6" y="22"/>
                  </a:cubicBezTo>
                  <a:cubicBezTo>
                    <a:pt x="0" y="4"/>
                    <a:pt x="14" y="8"/>
                    <a:pt x="32" y="4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3" name="Freeform 103"/>
            <p:cNvSpPr/>
            <p:nvPr>
              <p:custDataLst>
                <p:tags r:id="rId90"/>
              </p:custDataLst>
            </p:nvPr>
          </p:nvSpPr>
          <p:spPr bwMode="invGray">
            <a:xfrm>
              <a:off x="3846" y="2070"/>
              <a:ext cx="37" cy="17"/>
            </a:xfrm>
            <a:custGeom>
              <a:gdLst>
                <a:gd name="T0" fmla="*/ 8 w 49"/>
                <a:gd name="T1" fmla="*/ 1 h 23"/>
                <a:gd name="T2" fmla="*/ 3 w 49"/>
                <a:gd name="T3" fmla="*/ 2 h 23"/>
                <a:gd name="T4" fmla="*/ 17 w 49"/>
                <a:gd name="T5" fmla="*/ 10 h 23"/>
                <a:gd name="T6" fmla="*/ 8 w 49"/>
                <a:gd name="T7" fmla="*/ 1 h 2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49" h="23">
                  <a:moveTo>
                    <a:pt x="20" y="1"/>
                  </a:moveTo>
                  <a:cubicBezTo>
                    <a:pt x="15" y="2"/>
                    <a:pt x="8" y="0"/>
                    <a:pt x="6" y="5"/>
                  </a:cubicBezTo>
                  <a:cubicBezTo>
                    <a:pt x="0" y="19"/>
                    <a:pt x="32" y="21"/>
                    <a:pt x="38" y="23"/>
                  </a:cubicBezTo>
                  <a:cubicBezTo>
                    <a:pt x="49" y="6"/>
                    <a:pt x="35" y="3"/>
                    <a:pt x="20" y="1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4" name="Freeform 104"/>
            <p:cNvSpPr/>
            <p:nvPr>
              <p:custDataLst>
                <p:tags r:id="rId91"/>
              </p:custDataLst>
            </p:nvPr>
          </p:nvSpPr>
          <p:spPr bwMode="invGray">
            <a:xfrm>
              <a:off x="4098" y="2294"/>
              <a:ext cx="76" cy="114"/>
            </a:xfrm>
            <a:custGeom>
              <a:gdLst>
                <a:gd name="T0" fmla="*/ 2 w 102"/>
                <a:gd name="T1" fmla="*/ 0 h 152"/>
                <a:gd name="T2" fmla="*/ 0 w 102"/>
                <a:gd name="T3" fmla="*/ 8 h 152"/>
                <a:gd name="T4" fmla="*/ 5 w 102"/>
                <a:gd name="T5" fmla="*/ 18 h 152"/>
                <a:gd name="T6" fmla="*/ 13 w 102"/>
                <a:gd name="T7" fmla="*/ 31 h 152"/>
                <a:gd name="T8" fmla="*/ 15 w 102"/>
                <a:gd name="T9" fmla="*/ 44 h 152"/>
                <a:gd name="T10" fmla="*/ 34 w 102"/>
                <a:gd name="T11" fmla="*/ 65 h 152"/>
                <a:gd name="T12" fmla="*/ 36 w 102"/>
                <a:gd name="T13" fmla="*/ 53 h 152"/>
                <a:gd name="T14" fmla="*/ 31 w 102"/>
                <a:gd name="T15" fmla="*/ 44 h 152"/>
                <a:gd name="T16" fmla="*/ 25 w 102"/>
                <a:gd name="T17" fmla="*/ 39 h 152"/>
                <a:gd name="T18" fmla="*/ 22 w 102"/>
                <a:gd name="T19" fmla="*/ 32 h 152"/>
                <a:gd name="T20" fmla="*/ 17 w 102"/>
                <a:gd name="T21" fmla="*/ 19 h 152"/>
                <a:gd name="T22" fmla="*/ 1 w 102"/>
                <a:gd name="T23" fmla="*/ 5 h 152"/>
                <a:gd name="T24" fmla="*/ 2 w 102"/>
                <a:gd name="T25" fmla="*/ 0 h 15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02" h="152">
                  <a:moveTo>
                    <a:pt x="6" y="0"/>
                  </a:moveTo>
                  <a:cubicBezTo>
                    <a:pt x="4" y="6"/>
                    <a:pt x="0" y="18"/>
                    <a:pt x="0" y="18"/>
                  </a:cubicBezTo>
                  <a:cubicBezTo>
                    <a:pt x="3" y="26"/>
                    <a:pt x="9" y="35"/>
                    <a:pt x="14" y="42"/>
                  </a:cubicBezTo>
                  <a:cubicBezTo>
                    <a:pt x="17" y="58"/>
                    <a:pt x="16" y="69"/>
                    <a:pt x="32" y="72"/>
                  </a:cubicBezTo>
                  <a:cubicBezTo>
                    <a:pt x="44" y="80"/>
                    <a:pt x="40" y="91"/>
                    <a:pt x="36" y="104"/>
                  </a:cubicBezTo>
                  <a:cubicBezTo>
                    <a:pt x="57" y="118"/>
                    <a:pt x="60" y="139"/>
                    <a:pt x="80" y="152"/>
                  </a:cubicBezTo>
                  <a:cubicBezTo>
                    <a:pt x="95" y="148"/>
                    <a:pt x="102" y="135"/>
                    <a:pt x="86" y="124"/>
                  </a:cubicBezTo>
                  <a:cubicBezTo>
                    <a:pt x="72" y="129"/>
                    <a:pt x="78" y="110"/>
                    <a:pt x="74" y="102"/>
                  </a:cubicBezTo>
                  <a:cubicBezTo>
                    <a:pt x="72" y="98"/>
                    <a:pt x="65" y="94"/>
                    <a:pt x="62" y="92"/>
                  </a:cubicBezTo>
                  <a:cubicBezTo>
                    <a:pt x="59" y="82"/>
                    <a:pt x="65" y="65"/>
                    <a:pt x="52" y="74"/>
                  </a:cubicBezTo>
                  <a:cubicBezTo>
                    <a:pt x="46" y="65"/>
                    <a:pt x="47" y="54"/>
                    <a:pt x="42" y="44"/>
                  </a:cubicBezTo>
                  <a:cubicBezTo>
                    <a:pt x="36" y="32"/>
                    <a:pt x="16" y="18"/>
                    <a:pt x="4" y="12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5" name="Freeform 105"/>
            <p:cNvSpPr/>
            <p:nvPr>
              <p:custDataLst>
                <p:tags r:id="rId92"/>
              </p:custDataLst>
            </p:nvPr>
          </p:nvSpPr>
          <p:spPr bwMode="invGray">
            <a:xfrm>
              <a:off x="4159" y="2412"/>
              <a:ext cx="55" cy="78"/>
            </a:xfrm>
            <a:custGeom>
              <a:gdLst>
                <a:gd name="T0" fmla="*/ 27 w 74"/>
                <a:gd name="T1" fmla="*/ 10 h 103"/>
                <a:gd name="T2" fmla="*/ 30 w 74"/>
                <a:gd name="T3" fmla="*/ 17 h 103"/>
                <a:gd name="T4" fmla="*/ 12 w 74"/>
                <a:gd name="T5" fmla="*/ 36 h 103"/>
                <a:gd name="T6" fmla="*/ 13 w 74"/>
                <a:gd name="T7" fmla="*/ 44 h 103"/>
                <a:gd name="T8" fmla="*/ 8 w 74"/>
                <a:gd name="T9" fmla="*/ 41 h 103"/>
                <a:gd name="T10" fmla="*/ 2 w 74"/>
                <a:gd name="T11" fmla="*/ 36 h 103"/>
                <a:gd name="T12" fmla="*/ 0 w 74"/>
                <a:gd name="T13" fmla="*/ 36 h 103"/>
                <a:gd name="T14" fmla="*/ 4 w 74"/>
                <a:gd name="T15" fmla="*/ 25 h 103"/>
                <a:gd name="T16" fmla="*/ 5 w 74"/>
                <a:gd name="T17" fmla="*/ 23 h 103"/>
                <a:gd name="T18" fmla="*/ 1 w 74"/>
                <a:gd name="T19" fmla="*/ 11 h 103"/>
                <a:gd name="T20" fmla="*/ 1 w 74"/>
                <a:gd name="T21" fmla="*/ 6 h 103"/>
                <a:gd name="T22" fmla="*/ 10 w 74"/>
                <a:gd name="T23" fmla="*/ 10 h 103"/>
                <a:gd name="T24" fmla="*/ 15 w 74"/>
                <a:gd name="T25" fmla="*/ 15 h 103"/>
                <a:gd name="T26" fmla="*/ 27 w 74"/>
                <a:gd name="T27" fmla="*/ 10 h 10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74" h="103">
                  <a:moveTo>
                    <a:pt x="64" y="22"/>
                  </a:moveTo>
                  <a:cubicBezTo>
                    <a:pt x="73" y="36"/>
                    <a:pt x="70" y="29"/>
                    <a:pt x="74" y="40"/>
                  </a:cubicBezTo>
                  <a:cubicBezTo>
                    <a:pt x="70" y="77"/>
                    <a:pt x="68" y="81"/>
                    <a:pt x="30" y="84"/>
                  </a:cubicBezTo>
                  <a:cubicBezTo>
                    <a:pt x="33" y="88"/>
                    <a:pt x="39" y="95"/>
                    <a:pt x="32" y="100"/>
                  </a:cubicBezTo>
                  <a:cubicBezTo>
                    <a:pt x="28" y="103"/>
                    <a:pt x="24" y="95"/>
                    <a:pt x="20" y="94"/>
                  </a:cubicBezTo>
                  <a:cubicBezTo>
                    <a:pt x="17" y="84"/>
                    <a:pt x="20" y="89"/>
                    <a:pt x="6" y="84"/>
                  </a:cubicBezTo>
                  <a:cubicBezTo>
                    <a:pt x="4" y="83"/>
                    <a:pt x="0" y="82"/>
                    <a:pt x="0" y="82"/>
                  </a:cubicBezTo>
                  <a:cubicBezTo>
                    <a:pt x="3" y="73"/>
                    <a:pt x="7" y="67"/>
                    <a:pt x="10" y="58"/>
                  </a:cubicBezTo>
                  <a:cubicBezTo>
                    <a:pt x="11" y="56"/>
                    <a:pt x="12" y="52"/>
                    <a:pt x="12" y="52"/>
                  </a:cubicBezTo>
                  <a:cubicBezTo>
                    <a:pt x="10" y="42"/>
                    <a:pt x="8" y="33"/>
                    <a:pt x="2" y="24"/>
                  </a:cubicBezTo>
                  <a:cubicBezTo>
                    <a:pt x="3" y="21"/>
                    <a:pt x="2" y="17"/>
                    <a:pt x="4" y="14"/>
                  </a:cubicBezTo>
                  <a:cubicBezTo>
                    <a:pt x="11" y="0"/>
                    <a:pt x="18" y="19"/>
                    <a:pt x="26" y="22"/>
                  </a:cubicBezTo>
                  <a:cubicBezTo>
                    <a:pt x="31" y="36"/>
                    <a:pt x="26" y="33"/>
                    <a:pt x="36" y="36"/>
                  </a:cubicBezTo>
                  <a:cubicBezTo>
                    <a:pt x="45" y="30"/>
                    <a:pt x="55" y="28"/>
                    <a:pt x="64" y="22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6" name="Freeform 106"/>
            <p:cNvSpPr/>
            <p:nvPr>
              <p:custDataLst>
                <p:tags r:id="rId93"/>
              </p:custDataLst>
            </p:nvPr>
          </p:nvSpPr>
          <p:spPr bwMode="invGray">
            <a:xfrm>
              <a:off x="4123" y="2492"/>
              <a:ext cx="109" cy="189"/>
            </a:xfrm>
            <a:custGeom>
              <a:gdLst>
                <a:gd name="T0" fmla="*/ 34 w 146"/>
                <a:gd name="T1" fmla="*/ 42 h 252"/>
                <a:gd name="T2" fmla="*/ 28 w 146"/>
                <a:gd name="T3" fmla="*/ 45 h 252"/>
                <a:gd name="T4" fmla="*/ 27 w 146"/>
                <a:gd name="T5" fmla="*/ 56 h 252"/>
                <a:gd name="T6" fmla="*/ 9 w 146"/>
                <a:gd name="T7" fmla="*/ 62 h 252"/>
                <a:gd name="T8" fmla="*/ 3 w 146"/>
                <a:gd name="T9" fmla="*/ 71 h 252"/>
                <a:gd name="T10" fmla="*/ 8 w 146"/>
                <a:gd name="T11" fmla="*/ 77 h 252"/>
                <a:gd name="T12" fmla="*/ 3 w 146"/>
                <a:gd name="T13" fmla="*/ 84 h 252"/>
                <a:gd name="T14" fmla="*/ 10 w 146"/>
                <a:gd name="T15" fmla="*/ 107 h 252"/>
                <a:gd name="T16" fmla="*/ 12 w 146"/>
                <a:gd name="T17" fmla="*/ 91 h 252"/>
                <a:gd name="T18" fmla="*/ 9 w 146"/>
                <a:gd name="T19" fmla="*/ 81 h 252"/>
                <a:gd name="T20" fmla="*/ 17 w 146"/>
                <a:gd name="T21" fmla="*/ 74 h 252"/>
                <a:gd name="T22" fmla="*/ 22 w 146"/>
                <a:gd name="T23" fmla="*/ 67 h 252"/>
                <a:gd name="T24" fmla="*/ 28 w 146"/>
                <a:gd name="T25" fmla="*/ 74 h 252"/>
                <a:gd name="T26" fmla="*/ 19 w 146"/>
                <a:gd name="T27" fmla="*/ 80 h 252"/>
                <a:gd name="T28" fmla="*/ 23 w 146"/>
                <a:gd name="T29" fmla="*/ 85 h 252"/>
                <a:gd name="T30" fmla="*/ 28 w 146"/>
                <a:gd name="T31" fmla="*/ 76 h 252"/>
                <a:gd name="T32" fmla="*/ 35 w 146"/>
                <a:gd name="T33" fmla="*/ 78 h 252"/>
                <a:gd name="T34" fmla="*/ 43 w 146"/>
                <a:gd name="T35" fmla="*/ 62 h 252"/>
                <a:gd name="T36" fmla="*/ 47 w 146"/>
                <a:gd name="T37" fmla="*/ 66 h 252"/>
                <a:gd name="T38" fmla="*/ 57 w 146"/>
                <a:gd name="T39" fmla="*/ 62 h 252"/>
                <a:gd name="T40" fmla="*/ 60 w 146"/>
                <a:gd name="T41" fmla="*/ 56 h 252"/>
                <a:gd name="T42" fmla="*/ 59 w 146"/>
                <a:gd name="T43" fmla="*/ 47 h 252"/>
                <a:gd name="T44" fmla="*/ 56 w 146"/>
                <a:gd name="T45" fmla="*/ 42 h 252"/>
                <a:gd name="T46" fmla="*/ 51 w 146"/>
                <a:gd name="T47" fmla="*/ 17 h 252"/>
                <a:gd name="T48" fmla="*/ 39 w 146"/>
                <a:gd name="T49" fmla="*/ 0 h 252"/>
                <a:gd name="T50" fmla="*/ 32 w 146"/>
                <a:gd name="T51" fmla="*/ 5 h 252"/>
                <a:gd name="T52" fmla="*/ 40 w 146"/>
                <a:gd name="T53" fmla="*/ 15 h 252"/>
                <a:gd name="T54" fmla="*/ 40 w 146"/>
                <a:gd name="T55" fmla="*/ 27 h 252"/>
                <a:gd name="T56" fmla="*/ 34 w 146"/>
                <a:gd name="T57" fmla="*/ 42 h 252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146" h="251">
                  <a:moveTo>
                    <a:pt x="82" y="100"/>
                  </a:moveTo>
                  <a:cubicBezTo>
                    <a:pt x="70" y="88"/>
                    <a:pt x="69" y="92"/>
                    <a:pt x="66" y="106"/>
                  </a:cubicBezTo>
                  <a:cubicBezTo>
                    <a:pt x="65" y="115"/>
                    <a:pt x="68" y="124"/>
                    <a:pt x="64" y="132"/>
                  </a:cubicBezTo>
                  <a:cubicBezTo>
                    <a:pt x="63" y="133"/>
                    <a:pt x="28" y="142"/>
                    <a:pt x="22" y="146"/>
                  </a:cubicBezTo>
                  <a:cubicBezTo>
                    <a:pt x="18" y="157"/>
                    <a:pt x="18" y="162"/>
                    <a:pt x="8" y="168"/>
                  </a:cubicBezTo>
                  <a:cubicBezTo>
                    <a:pt x="0" y="180"/>
                    <a:pt x="7" y="180"/>
                    <a:pt x="20" y="182"/>
                  </a:cubicBezTo>
                  <a:cubicBezTo>
                    <a:pt x="17" y="190"/>
                    <a:pt x="15" y="193"/>
                    <a:pt x="8" y="198"/>
                  </a:cubicBezTo>
                  <a:cubicBezTo>
                    <a:pt x="10" y="214"/>
                    <a:pt x="9" y="242"/>
                    <a:pt x="24" y="252"/>
                  </a:cubicBezTo>
                  <a:cubicBezTo>
                    <a:pt x="42" y="246"/>
                    <a:pt x="31" y="227"/>
                    <a:pt x="28" y="214"/>
                  </a:cubicBezTo>
                  <a:cubicBezTo>
                    <a:pt x="26" y="207"/>
                    <a:pt x="22" y="192"/>
                    <a:pt x="22" y="192"/>
                  </a:cubicBezTo>
                  <a:cubicBezTo>
                    <a:pt x="25" y="180"/>
                    <a:pt x="33" y="182"/>
                    <a:pt x="42" y="176"/>
                  </a:cubicBezTo>
                  <a:cubicBezTo>
                    <a:pt x="44" y="169"/>
                    <a:pt x="52" y="158"/>
                    <a:pt x="52" y="158"/>
                  </a:cubicBezTo>
                  <a:cubicBezTo>
                    <a:pt x="58" y="164"/>
                    <a:pt x="63" y="166"/>
                    <a:pt x="66" y="174"/>
                  </a:cubicBezTo>
                  <a:cubicBezTo>
                    <a:pt x="59" y="178"/>
                    <a:pt x="51" y="188"/>
                    <a:pt x="44" y="190"/>
                  </a:cubicBezTo>
                  <a:cubicBezTo>
                    <a:pt x="36" y="202"/>
                    <a:pt x="46" y="202"/>
                    <a:pt x="56" y="200"/>
                  </a:cubicBezTo>
                  <a:cubicBezTo>
                    <a:pt x="60" y="189"/>
                    <a:pt x="59" y="184"/>
                    <a:pt x="68" y="178"/>
                  </a:cubicBezTo>
                  <a:cubicBezTo>
                    <a:pt x="77" y="181"/>
                    <a:pt x="75" y="187"/>
                    <a:pt x="84" y="184"/>
                  </a:cubicBezTo>
                  <a:cubicBezTo>
                    <a:pt x="92" y="171"/>
                    <a:pt x="91" y="157"/>
                    <a:pt x="104" y="148"/>
                  </a:cubicBezTo>
                  <a:cubicBezTo>
                    <a:pt x="108" y="149"/>
                    <a:pt x="110" y="155"/>
                    <a:pt x="114" y="156"/>
                  </a:cubicBezTo>
                  <a:cubicBezTo>
                    <a:pt x="120" y="158"/>
                    <a:pt x="131" y="151"/>
                    <a:pt x="136" y="148"/>
                  </a:cubicBezTo>
                  <a:cubicBezTo>
                    <a:pt x="145" y="134"/>
                    <a:pt x="142" y="141"/>
                    <a:pt x="146" y="130"/>
                  </a:cubicBezTo>
                  <a:cubicBezTo>
                    <a:pt x="146" y="127"/>
                    <a:pt x="145" y="115"/>
                    <a:pt x="142" y="110"/>
                  </a:cubicBezTo>
                  <a:cubicBezTo>
                    <a:pt x="140" y="106"/>
                    <a:pt x="134" y="98"/>
                    <a:pt x="134" y="98"/>
                  </a:cubicBezTo>
                  <a:cubicBezTo>
                    <a:pt x="131" y="78"/>
                    <a:pt x="142" y="53"/>
                    <a:pt x="122" y="40"/>
                  </a:cubicBezTo>
                  <a:cubicBezTo>
                    <a:pt x="112" y="26"/>
                    <a:pt x="109" y="10"/>
                    <a:pt x="94" y="0"/>
                  </a:cubicBezTo>
                  <a:cubicBezTo>
                    <a:pt x="87" y="4"/>
                    <a:pt x="86" y="9"/>
                    <a:pt x="78" y="12"/>
                  </a:cubicBezTo>
                  <a:cubicBezTo>
                    <a:pt x="67" y="29"/>
                    <a:pt x="80" y="31"/>
                    <a:pt x="96" y="34"/>
                  </a:cubicBezTo>
                  <a:cubicBezTo>
                    <a:pt x="103" y="44"/>
                    <a:pt x="100" y="53"/>
                    <a:pt x="96" y="64"/>
                  </a:cubicBezTo>
                  <a:cubicBezTo>
                    <a:pt x="96" y="68"/>
                    <a:pt x="95" y="106"/>
                    <a:pt x="82" y="10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7" name="Freeform 107"/>
            <p:cNvSpPr/>
            <p:nvPr>
              <p:custDataLst>
                <p:tags r:id="rId94"/>
              </p:custDataLst>
            </p:nvPr>
          </p:nvSpPr>
          <p:spPr bwMode="invGray">
            <a:xfrm>
              <a:off x="3062" y="1988"/>
              <a:ext cx="52" cy="30"/>
            </a:xfrm>
            <a:custGeom>
              <a:gdLst>
                <a:gd name="T0" fmla="*/ 25 w 70"/>
                <a:gd name="T1" fmla="*/ 0 h 40"/>
                <a:gd name="T2" fmla="*/ 27 w 70"/>
                <a:gd name="T3" fmla="*/ 8 h 40"/>
                <a:gd name="T4" fmla="*/ 16 w 70"/>
                <a:gd name="T5" fmla="*/ 11 h 40"/>
                <a:gd name="T6" fmla="*/ 13 w 70"/>
                <a:gd name="T7" fmla="*/ 17 h 40"/>
                <a:gd name="T8" fmla="*/ 3 w 70"/>
                <a:gd name="T9" fmla="*/ 17 h 40"/>
                <a:gd name="T10" fmla="*/ 1 w 70"/>
                <a:gd name="T11" fmla="*/ 15 h 40"/>
                <a:gd name="T12" fmla="*/ 14 w 70"/>
                <a:gd name="T13" fmla="*/ 8 h 40"/>
                <a:gd name="T14" fmla="*/ 25 w 70"/>
                <a:gd name="T15" fmla="*/ 0 h 4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0" h="40">
                  <a:moveTo>
                    <a:pt x="59" y="0"/>
                  </a:moveTo>
                  <a:cubicBezTo>
                    <a:pt x="68" y="3"/>
                    <a:pt x="70" y="10"/>
                    <a:pt x="65" y="20"/>
                  </a:cubicBezTo>
                  <a:cubicBezTo>
                    <a:pt x="61" y="27"/>
                    <a:pt x="49" y="23"/>
                    <a:pt x="41" y="24"/>
                  </a:cubicBezTo>
                  <a:cubicBezTo>
                    <a:pt x="36" y="38"/>
                    <a:pt x="41" y="34"/>
                    <a:pt x="31" y="40"/>
                  </a:cubicBezTo>
                  <a:cubicBezTo>
                    <a:pt x="23" y="39"/>
                    <a:pt x="15" y="39"/>
                    <a:pt x="7" y="38"/>
                  </a:cubicBezTo>
                  <a:cubicBezTo>
                    <a:pt x="5" y="38"/>
                    <a:pt x="0" y="38"/>
                    <a:pt x="1" y="36"/>
                  </a:cubicBezTo>
                  <a:cubicBezTo>
                    <a:pt x="7" y="26"/>
                    <a:pt x="23" y="23"/>
                    <a:pt x="33" y="20"/>
                  </a:cubicBezTo>
                  <a:cubicBezTo>
                    <a:pt x="39" y="11"/>
                    <a:pt x="51" y="8"/>
                    <a:pt x="59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8" name="Freeform 108"/>
            <p:cNvSpPr/>
            <p:nvPr>
              <p:custDataLst>
                <p:tags r:id="rId95"/>
              </p:custDataLst>
            </p:nvPr>
          </p:nvSpPr>
          <p:spPr bwMode="invGray">
            <a:xfrm>
              <a:off x="2955" y="1997"/>
              <a:ext cx="19" cy="22"/>
            </a:xfrm>
            <a:custGeom>
              <a:gdLst>
                <a:gd name="T0" fmla="*/ 7 w 26"/>
                <a:gd name="T1" fmla="*/ 0 h 29"/>
                <a:gd name="T2" fmla="*/ 0 w 26"/>
                <a:gd name="T3" fmla="*/ 8 h 29"/>
                <a:gd name="T4" fmla="*/ 7 w 26"/>
                <a:gd name="T5" fmla="*/ 11 h 29"/>
                <a:gd name="T6" fmla="*/ 7 w 26"/>
                <a:gd name="T7" fmla="*/ 0 h 2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6" h="28">
                  <a:moveTo>
                    <a:pt x="18" y="0"/>
                  </a:moveTo>
                  <a:cubicBezTo>
                    <a:pt x="9" y="6"/>
                    <a:pt x="4" y="7"/>
                    <a:pt x="0" y="18"/>
                  </a:cubicBezTo>
                  <a:cubicBezTo>
                    <a:pt x="7" y="25"/>
                    <a:pt x="9" y="29"/>
                    <a:pt x="18" y="26"/>
                  </a:cubicBezTo>
                  <a:cubicBezTo>
                    <a:pt x="22" y="14"/>
                    <a:pt x="26" y="12"/>
                    <a:pt x="18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99" name="Freeform 109"/>
            <p:cNvSpPr/>
            <p:nvPr>
              <p:custDataLst>
                <p:tags r:id="rId96"/>
              </p:custDataLst>
            </p:nvPr>
          </p:nvSpPr>
          <p:spPr bwMode="invGray">
            <a:xfrm>
              <a:off x="2979" y="1996"/>
              <a:ext cx="37" cy="27"/>
            </a:xfrm>
            <a:custGeom>
              <a:gdLst>
                <a:gd name="T0" fmla="*/ 6 w 49"/>
                <a:gd name="T1" fmla="*/ 3 h 36"/>
                <a:gd name="T2" fmla="*/ 0 w 49"/>
                <a:gd name="T3" fmla="*/ 8 h 36"/>
                <a:gd name="T4" fmla="*/ 3 w 49"/>
                <a:gd name="T5" fmla="*/ 14 h 36"/>
                <a:gd name="T6" fmla="*/ 8 w 49"/>
                <a:gd name="T7" fmla="*/ 15 h 36"/>
                <a:gd name="T8" fmla="*/ 17 w 49"/>
                <a:gd name="T9" fmla="*/ 11 h 36"/>
                <a:gd name="T10" fmla="*/ 6 w 49"/>
                <a:gd name="T11" fmla="*/ 3 h 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9" h="36">
                  <a:moveTo>
                    <a:pt x="14" y="6"/>
                  </a:moveTo>
                  <a:cubicBezTo>
                    <a:pt x="11" y="14"/>
                    <a:pt x="7" y="13"/>
                    <a:pt x="0" y="18"/>
                  </a:cubicBezTo>
                  <a:cubicBezTo>
                    <a:pt x="1" y="22"/>
                    <a:pt x="2" y="29"/>
                    <a:pt x="6" y="32"/>
                  </a:cubicBezTo>
                  <a:cubicBezTo>
                    <a:pt x="10" y="34"/>
                    <a:pt x="18" y="36"/>
                    <a:pt x="18" y="36"/>
                  </a:cubicBezTo>
                  <a:cubicBezTo>
                    <a:pt x="24" y="27"/>
                    <a:pt x="30" y="28"/>
                    <a:pt x="40" y="26"/>
                  </a:cubicBezTo>
                  <a:cubicBezTo>
                    <a:pt x="49" y="0"/>
                    <a:pt x="26" y="18"/>
                    <a:pt x="14" y="6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0" name="Freeform 110"/>
            <p:cNvSpPr/>
            <p:nvPr>
              <p:custDataLst>
                <p:tags r:id="rId97"/>
              </p:custDataLst>
            </p:nvPr>
          </p:nvSpPr>
          <p:spPr bwMode="invGray">
            <a:xfrm>
              <a:off x="3040" y="1987"/>
              <a:ext cx="20" cy="16"/>
            </a:xfrm>
            <a:custGeom>
              <a:gdLst>
                <a:gd name="T0" fmla="*/ 4 w 27"/>
                <a:gd name="T1" fmla="*/ 0 h 22"/>
                <a:gd name="T2" fmla="*/ 1 w 27"/>
                <a:gd name="T3" fmla="*/ 5 h 22"/>
                <a:gd name="T4" fmla="*/ 7 w 27"/>
                <a:gd name="T5" fmla="*/ 9 h 22"/>
                <a:gd name="T6" fmla="*/ 4 w 27"/>
                <a:gd name="T7" fmla="*/ 0 h 2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7" h="22">
                  <a:moveTo>
                    <a:pt x="11" y="0"/>
                  </a:moveTo>
                  <a:cubicBezTo>
                    <a:pt x="8" y="4"/>
                    <a:pt x="0" y="8"/>
                    <a:pt x="3" y="12"/>
                  </a:cubicBezTo>
                  <a:cubicBezTo>
                    <a:pt x="6" y="17"/>
                    <a:pt x="19" y="22"/>
                    <a:pt x="19" y="22"/>
                  </a:cubicBezTo>
                  <a:cubicBezTo>
                    <a:pt x="27" y="10"/>
                    <a:pt x="15" y="11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1" name="Freeform 111"/>
            <p:cNvSpPr/>
            <p:nvPr>
              <p:custDataLst>
                <p:tags r:id="rId98"/>
              </p:custDataLst>
            </p:nvPr>
          </p:nvSpPr>
          <p:spPr bwMode="invGray">
            <a:xfrm>
              <a:off x="3022" y="2005"/>
              <a:ext cx="15" cy="13"/>
            </a:xfrm>
            <a:custGeom>
              <a:gdLst>
                <a:gd name="T0" fmla="*/ 5 w 20"/>
                <a:gd name="T1" fmla="*/ 0 h 18"/>
                <a:gd name="T2" fmla="*/ 4 w 20"/>
                <a:gd name="T3" fmla="*/ 7 h 18"/>
                <a:gd name="T4" fmla="*/ 5 w 20"/>
                <a:gd name="T5" fmla="*/ 0 h 18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" h="18">
                  <a:moveTo>
                    <a:pt x="11" y="0"/>
                  </a:moveTo>
                  <a:cubicBezTo>
                    <a:pt x="1" y="14"/>
                    <a:pt x="0" y="9"/>
                    <a:pt x="9" y="18"/>
                  </a:cubicBezTo>
                  <a:cubicBezTo>
                    <a:pt x="20" y="14"/>
                    <a:pt x="16" y="18"/>
                    <a:pt x="11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2" name="Freeform 112"/>
            <p:cNvSpPr/>
            <p:nvPr>
              <p:custDataLst>
                <p:tags r:id="rId99"/>
              </p:custDataLst>
            </p:nvPr>
          </p:nvSpPr>
          <p:spPr bwMode="invGray">
            <a:xfrm>
              <a:off x="4162" y="2021"/>
              <a:ext cx="18" cy="33"/>
            </a:xfrm>
            <a:custGeom>
              <a:gdLst>
                <a:gd name="T0" fmla="*/ 11 w 24"/>
                <a:gd name="T1" fmla="*/ 0 h 44"/>
                <a:gd name="T2" fmla="*/ 4 w 24"/>
                <a:gd name="T3" fmla="*/ 7 h 44"/>
                <a:gd name="T4" fmla="*/ 0 w 24"/>
                <a:gd name="T5" fmla="*/ 15 h 44"/>
                <a:gd name="T6" fmla="*/ 7 w 24"/>
                <a:gd name="T7" fmla="*/ 17 h 44"/>
                <a:gd name="T8" fmla="*/ 11 w 24"/>
                <a:gd name="T9" fmla="*/ 0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4" h="44">
                  <a:moveTo>
                    <a:pt x="24" y="0"/>
                  </a:moveTo>
                  <a:cubicBezTo>
                    <a:pt x="19" y="7"/>
                    <a:pt x="15" y="11"/>
                    <a:pt x="8" y="16"/>
                  </a:cubicBezTo>
                  <a:cubicBezTo>
                    <a:pt x="4" y="21"/>
                    <a:pt x="0" y="34"/>
                    <a:pt x="0" y="34"/>
                  </a:cubicBezTo>
                  <a:cubicBezTo>
                    <a:pt x="3" y="44"/>
                    <a:pt x="7" y="42"/>
                    <a:pt x="16" y="40"/>
                  </a:cubicBezTo>
                  <a:cubicBezTo>
                    <a:pt x="20" y="27"/>
                    <a:pt x="24" y="14"/>
                    <a:pt x="24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3" name="Freeform 113"/>
            <p:cNvSpPr/>
            <p:nvPr>
              <p:custDataLst>
                <p:tags r:id="rId100"/>
              </p:custDataLst>
            </p:nvPr>
          </p:nvSpPr>
          <p:spPr bwMode="invGray">
            <a:xfrm>
              <a:off x="3278" y="3473"/>
              <a:ext cx="31" cy="18"/>
            </a:xfrm>
            <a:custGeom>
              <a:gdLst>
                <a:gd name="T0" fmla="*/ 13 w 41"/>
                <a:gd name="T1" fmla="*/ 0 h 24"/>
                <a:gd name="T2" fmla="*/ 11 w 41"/>
                <a:gd name="T3" fmla="*/ 11 h 24"/>
                <a:gd name="T4" fmla="*/ 13 w 41"/>
                <a:gd name="T5" fmla="*/ 0 h 24"/>
                <a:gd name="T6" fmla="*/ 0 60000 65536"/>
                <a:gd name="T7" fmla="*/ 0 60000 65536"/>
                <a:gd name="T8" fmla="*/ 0 60000 655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41" h="24">
                  <a:moveTo>
                    <a:pt x="30" y="0"/>
                  </a:moveTo>
                  <a:cubicBezTo>
                    <a:pt x="4" y="4"/>
                    <a:pt x="0" y="17"/>
                    <a:pt x="26" y="24"/>
                  </a:cubicBezTo>
                  <a:cubicBezTo>
                    <a:pt x="41" y="19"/>
                    <a:pt x="38" y="10"/>
                    <a:pt x="30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4" name="Freeform 114"/>
            <p:cNvSpPr/>
            <p:nvPr>
              <p:custDataLst>
                <p:tags r:id="rId101"/>
              </p:custDataLst>
            </p:nvPr>
          </p:nvSpPr>
          <p:spPr bwMode="invGray">
            <a:xfrm>
              <a:off x="3318" y="3466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5" name="Freeform 115"/>
            <p:cNvSpPr/>
            <p:nvPr>
              <p:custDataLst>
                <p:tags r:id="rId102"/>
              </p:custDataLst>
            </p:nvPr>
          </p:nvSpPr>
          <p:spPr bwMode="invGray">
            <a:xfrm>
              <a:off x="3251" y="3312"/>
              <a:ext cx="9" cy="15"/>
            </a:xfrm>
            <a:custGeom>
              <a:gdLst>
                <a:gd name="T0" fmla="*/ 3 w 13"/>
                <a:gd name="T1" fmla="*/ 2 h 20"/>
                <a:gd name="T2" fmla="*/ 1 w 13"/>
                <a:gd name="T3" fmla="*/ 5 h 20"/>
                <a:gd name="T4" fmla="*/ 3 w 13"/>
                <a:gd name="T5" fmla="*/ 8 h 20"/>
                <a:gd name="T6" fmla="*/ 3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6" name="Freeform 116"/>
            <p:cNvSpPr/>
            <p:nvPr>
              <p:custDataLst>
                <p:tags r:id="rId103"/>
              </p:custDataLst>
            </p:nvPr>
          </p:nvSpPr>
          <p:spPr bwMode="invGray">
            <a:xfrm>
              <a:off x="3311" y="3239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7" name="Freeform 117"/>
            <p:cNvSpPr/>
            <p:nvPr>
              <p:custDataLst>
                <p:tags r:id="rId104"/>
              </p:custDataLst>
            </p:nvPr>
          </p:nvSpPr>
          <p:spPr bwMode="invGray">
            <a:xfrm>
              <a:off x="3287" y="3238"/>
              <a:ext cx="11" cy="19"/>
            </a:xfrm>
            <a:custGeom>
              <a:gdLst>
                <a:gd name="T0" fmla="*/ 3 w 14"/>
                <a:gd name="T1" fmla="*/ 0 h 25"/>
                <a:gd name="T2" fmla="*/ 0 w 14"/>
                <a:gd name="T3" fmla="*/ 6 h 25"/>
                <a:gd name="T4" fmla="*/ 6 w 14"/>
                <a:gd name="T5" fmla="*/ 11 h 25"/>
                <a:gd name="T6" fmla="*/ 3 w 14"/>
                <a:gd name="T7" fmla="*/ 0 h 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4" h="25">
                  <a:moveTo>
                    <a:pt x="6" y="0"/>
                  </a:moveTo>
                  <a:cubicBezTo>
                    <a:pt x="4" y="5"/>
                    <a:pt x="3" y="9"/>
                    <a:pt x="0" y="13"/>
                  </a:cubicBezTo>
                  <a:cubicBezTo>
                    <a:pt x="1" y="24"/>
                    <a:pt x="1" y="25"/>
                    <a:pt x="12" y="24"/>
                  </a:cubicBezTo>
                  <a:cubicBezTo>
                    <a:pt x="14" y="12"/>
                    <a:pt x="8" y="10"/>
                    <a:pt x="6" y="0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8" name="Freeform 118"/>
            <p:cNvSpPr/>
            <p:nvPr>
              <p:custDataLst>
                <p:tags r:id="rId105"/>
              </p:custDataLst>
            </p:nvPr>
          </p:nvSpPr>
          <p:spPr bwMode="invGray">
            <a:xfrm>
              <a:off x="3276" y="3260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09" name="Freeform 119"/>
            <p:cNvSpPr/>
            <p:nvPr>
              <p:custDataLst>
                <p:tags r:id="rId106"/>
              </p:custDataLst>
            </p:nvPr>
          </p:nvSpPr>
          <p:spPr bwMode="invGray">
            <a:xfrm>
              <a:off x="3251" y="3294"/>
              <a:ext cx="9" cy="15"/>
            </a:xfrm>
            <a:custGeom>
              <a:gdLst>
                <a:gd name="T0" fmla="*/ 3 w 13"/>
                <a:gd name="T1" fmla="*/ 2 h 20"/>
                <a:gd name="T2" fmla="*/ 1 w 13"/>
                <a:gd name="T3" fmla="*/ 5 h 20"/>
                <a:gd name="T4" fmla="*/ 3 w 13"/>
                <a:gd name="T5" fmla="*/ 8 h 20"/>
                <a:gd name="T6" fmla="*/ 3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0" name="Freeform 120"/>
            <p:cNvSpPr/>
            <p:nvPr>
              <p:custDataLst>
                <p:tags r:id="rId107"/>
              </p:custDataLst>
            </p:nvPr>
          </p:nvSpPr>
          <p:spPr bwMode="invGray">
            <a:xfrm>
              <a:off x="3270" y="3281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1" name="Freeform 121"/>
            <p:cNvSpPr/>
            <p:nvPr>
              <p:custDataLst>
                <p:tags r:id="rId108"/>
              </p:custDataLst>
            </p:nvPr>
          </p:nvSpPr>
          <p:spPr bwMode="invGray">
            <a:xfrm>
              <a:off x="2537" y="2293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2" name="Freeform 122"/>
            <p:cNvSpPr/>
            <p:nvPr>
              <p:custDataLst>
                <p:tags r:id="rId109"/>
              </p:custDataLst>
            </p:nvPr>
          </p:nvSpPr>
          <p:spPr bwMode="invGray">
            <a:xfrm>
              <a:off x="2476" y="2259"/>
              <a:ext cx="10" cy="15"/>
            </a:xfrm>
            <a:custGeom>
              <a:gdLst>
                <a:gd name="T0" fmla="*/ 5 w 13"/>
                <a:gd name="T1" fmla="*/ 2 h 20"/>
                <a:gd name="T2" fmla="*/ 1 w 13"/>
                <a:gd name="T3" fmla="*/ 5 h 20"/>
                <a:gd name="T4" fmla="*/ 4 w 13"/>
                <a:gd name="T5" fmla="*/ 8 h 20"/>
                <a:gd name="T6" fmla="*/ 5 w 13"/>
                <a:gd name="T7" fmla="*/ 2 h 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" h="20">
                  <a:moveTo>
                    <a:pt x="10" y="5"/>
                  </a:moveTo>
                  <a:cubicBezTo>
                    <a:pt x="3" y="0"/>
                    <a:pt x="5" y="6"/>
                    <a:pt x="1" y="11"/>
                  </a:cubicBezTo>
                  <a:cubicBezTo>
                    <a:pt x="0" y="18"/>
                    <a:pt x="2" y="19"/>
                    <a:pt x="9" y="20"/>
                  </a:cubicBezTo>
                  <a:cubicBezTo>
                    <a:pt x="13" y="14"/>
                    <a:pt x="10" y="12"/>
                    <a:pt x="10" y="5"/>
                  </a:cubicBez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292929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  <p:sp>
          <p:nvSpPr>
            <p:cNvPr id="113" name="Freeform 123"/>
            <p:cNvSpPr/>
            <p:nvPr>
              <p:custDataLst>
                <p:tags r:id="rId110"/>
              </p:custDataLst>
            </p:nvPr>
          </p:nvSpPr>
          <p:spPr bwMode="invGray">
            <a:xfrm>
              <a:off x="2238" y="2042"/>
              <a:ext cx="2060" cy="1644"/>
            </a:xfrm>
            <a:custGeom>
              <a:gdLst>
                <a:gd name="T0" fmla="*/ 452 w 2060"/>
                <a:gd name="T1" fmla="*/ 653 h 1644"/>
                <a:gd name="T2" fmla="*/ 333 w 2060"/>
                <a:gd name="T3" fmla="*/ 595 h 1644"/>
                <a:gd name="T4" fmla="*/ 158 w 2060"/>
                <a:gd name="T5" fmla="*/ 645 h 1644"/>
                <a:gd name="T6" fmla="*/ 46 w 2060"/>
                <a:gd name="T7" fmla="*/ 759 h 1644"/>
                <a:gd name="T8" fmla="*/ 12 w 2060"/>
                <a:gd name="T9" fmla="*/ 941 h 1644"/>
                <a:gd name="T10" fmla="*/ 146 w 2060"/>
                <a:gd name="T11" fmla="*/ 1059 h 1644"/>
                <a:gd name="T12" fmla="*/ 308 w 2060"/>
                <a:gd name="T13" fmla="*/ 1041 h 1644"/>
                <a:gd name="T14" fmla="*/ 396 w 2060"/>
                <a:gd name="T15" fmla="*/ 1138 h 1644"/>
                <a:gd name="T16" fmla="*/ 452 w 2060"/>
                <a:gd name="T17" fmla="*/ 1447 h 1644"/>
                <a:gd name="T18" fmla="*/ 497 w 2060"/>
                <a:gd name="T19" fmla="*/ 1628 h 1644"/>
                <a:gd name="T20" fmla="*/ 704 w 2060"/>
                <a:gd name="T21" fmla="*/ 1574 h 1644"/>
                <a:gd name="T22" fmla="*/ 817 w 2060"/>
                <a:gd name="T23" fmla="*/ 1380 h 1644"/>
                <a:gd name="T24" fmla="*/ 885 w 2060"/>
                <a:gd name="T25" fmla="*/ 1153 h 1644"/>
                <a:gd name="T26" fmla="*/ 998 w 2060"/>
                <a:gd name="T27" fmla="*/ 999 h 1644"/>
                <a:gd name="T28" fmla="*/ 796 w 2060"/>
                <a:gd name="T29" fmla="*/ 856 h 1644"/>
                <a:gd name="T30" fmla="*/ 817 w 2060"/>
                <a:gd name="T31" fmla="*/ 819 h 1644"/>
                <a:gd name="T32" fmla="*/ 1003 w 2060"/>
                <a:gd name="T33" fmla="*/ 916 h 1644"/>
                <a:gd name="T34" fmla="*/ 1098 w 2060"/>
                <a:gd name="T35" fmla="*/ 792 h 1644"/>
                <a:gd name="T36" fmla="*/ 1046 w 2060"/>
                <a:gd name="T37" fmla="*/ 763 h 1644"/>
                <a:gd name="T38" fmla="*/ 929 w 2060"/>
                <a:gd name="T39" fmla="*/ 716 h 1644"/>
                <a:gd name="T40" fmla="*/ 1141 w 2060"/>
                <a:gd name="T41" fmla="*/ 761 h 1644"/>
                <a:gd name="T42" fmla="*/ 1296 w 2060"/>
                <a:gd name="T43" fmla="*/ 852 h 1644"/>
                <a:gd name="T44" fmla="*/ 1373 w 2060"/>
                <a:gd name="T45" fmla="*/ 1033 h 1644"/>
                <a:gd name="T46" fmla="*/ 1608 w 2060"/>
                <a:gd name="T47" fmla="*/ 847 h 1644"/>
                <a:gd name="T48" fmla="*/ 1704 w 2060"/>
                <a:gd name="T49" fmla="*/ 1030 h 1644"/>
                <a:gd name="T50" fmla="*/ 1707 w 2060"/>
                <a:gd name="T51" fmla="*/ 874 h 1644"/>
                <a:gd name="T52" fmla="*/ 1759 w 2060"/>
                <a:gd name="T53" fmla="*/ 800 h 1644"/>
                <a:gd name="T54" fmla="*/ 1783 w 2060"/>
                <a:gd name="T55" fmla="*/ 544 h 1644"/>
                <a:gd name="T56" fmla="*/ 1824 w 2060"/>
                <a:gd name="T57" fmla="*/ 528 h 1644"/>
                <a:gd name="T58" fmla="*/ 1844 w 2060"/>
                <a:gd name="T59" fmla="*/ 427 h 1644"/>
                <a:gd name="T60" fmla="*/ 1805 w 2060"/>
                <a:gd name="T61" fmla="*/ 226 h 1644"/>
                <a:gd name="T62" fmla="*/ 1899 w 2060"/>
                <a:gd name="T63" fmla="*/ 108 h 1644"/>
                <a:gd name="T64" fmla="*/ 1947 w 2060"/>
                <a:gd name="T65" fmla="*/ 209 h 1644"/>
                <a:gd name="T66" fmla="*/ 1943 w 2060"/>
                <a:gd name="T67" fmla="*/ 123 h 1644"/>
                <a:gd name="T68" fmla="*/ 1975 w 2060"/>
                <a:gd name="T69" fmla="*/ 51 h 1644"/>
                <a:gd name="T70" fmla="*/ 2038 w 2060"/>
                <a:gd name="T71" fmla="*/ 0 h 1644"/>
                <a:gd name="T72" fmla="*/ 1820 w 2060"/>
                <a:gd name="T73" fmla="*/ 63 h 1644"/>
                <a:gd name="T74" fmla="*/ 1583 w 2060"/>
                <a:gd name="T75" fmla="*/ 83 h 1644"/>
                <a:gd name="T76" fmla="*/ 1349 w 2060"/>
                <a:gd name="T77" fmla="*/ 30 h 1644"/>
                <a:gd name="T78" fmla="*/ 1132 w 2060"/>
                <a:gd name="T79" fmla="*/ 65 h 1644"/>
                <a:gd name="T80" fmla="*/ 1040 w 2060"/>
                <a:gd name="T81" fmla="*/ 170 h 1644"/>
                <a:gd name="T82" fmla="*/ 926 w 2060"/>
                <a:gd name="T83" fmla="*/ 137 h 1644"/>
                <a:gd name="T84" fmla="*/ 758 w 2060"/>
                <a:gd name="T85" fmla="*/ 183 h 1644"/>
                <a:gd name="T86" fmla="*/ 667 w 2060"/>
                <a:gd name="T87" fmla="*/ 140 h 1644"/>
                <a:gd name="T88" fmla="*/ 364 w 2060"/>
                <a:gd name="T89" fmla="*/ 248 h 1644"/>
                <a:gd name="T90" fmla="*/ 535 w 2060"/>
                <a:gd name="T91" fmla="*/ 213 h 1644"/>
                <a:gd name="T92" fmla="*/ 638 w 2060"/>
                <a:gd name="T93" fmla="*/ 276 h 1644"/>
                <a:gd name="T94" fmla="*/ 443 w 2060"/>
                <a:gd name="T95" fmla="*/ 357 h 1644"/>
                <a:gd name="T96" fmla="*/ 275 w 2060"/>
                <a:gd name="T97" fmla="*/ 416 h 1644"/>
                <a:gd name="T98" fmla="*/ 167 w 2060"/>
                <a:gd name="T99" fmla="*/ 537 h 1644"/>
                <a:gd name="T100" fmla="*/ 283 w 2060"/>
                <a:gd name="T101" fmla="*/ 552 h 1644"/>
                <a:gd name="T102" fmla="*/ 381 w 2060"/>
                <a:gd name="T103" fmla="*/ 573 h 1644"/>
                <a:gd name="T104" fmla="*/ 493 w 2060"/>
                <a:gd name="T105" fmla="*/ 590 h 1644"/>
                <a:gd name="T106" fmla="*/ 487 w 2060"/>
                <a:gd name="T107" fmla="*/ 512 h 1644"/>
                <a:gd name="T108" fmla="*/ 592 w 2060"/>
                <a:gd name="T109" fmla="*/ 548 h 1644"/>
                <a:gd name="T110" fmla="*/ 686 w 2060"/>
                <a:gd name="T111" fmla="*/ 470 h 1644"/>
                <a:gd name="T112" fmla="*/ 772 w 2060"/>
                <a:gd name="T113" fmla="*/ 480 h 1644"/>
                <a:gd name="T114" fmla="*/ 639 w 2060"/>
                <a:gd name="T115" fmla="*/ 598 h 1644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060" h="1644">
                  <a:moveTo>
                    <a:pt x="697" y="677"/>
                  </a:moveTo>
                  <a:cubicBezTo>
                    <a:pt x="659" y="675"/>
                    <a:pt x="652" y="669"/>
                    <a:pt x="618" y="667"/>
                  </a:cubicBezTo>
                  <a:cubicBezTo>
                    <a:pt x="607" y="666"/>
                    <a:pt x="594" y="661"/>
                    <a:pt x="582" y="658"/>
                  </a:cubicBezTo>
                  <a:cubicBezTo>
                    <a:pt x="577" y="655"/>
                    <a:pt x="568" y="650"/>
                    <a:pt x="568" y="650"/>
                  </a:cubicBezTo>
                  <a:cubicBezTo>
                    <a:pt x="551" y="652"/>
                    <a:pt x="557" y="655"/>
                    <a:pt x="546" y="658"/>
                  </a:cubicBezTo>
                  <a:cubicBezTo>
                    <a:pt x="540" y="667"/>
                    <a:pt x="542" y="669"/>
                    <a:pt x="546" y="677"/>
                  </a:cubicBezTo>
                  <a:cubicBezTo>
                    <a:pt x="548" y="680"/>
                    <a:pt x="550" y="686"/>
                    <a:pt x="550" y="686"/>
                  </a:cubicBezTo>
                  <a:cubicBezTo>
                    <a:pt x="526" y="694"/>
                    <a:pt x="506" y="678"/>
                    <a:pt x="488" y="670"/>
                  </a:cubicBezTo>
                  <a:cubicBezTo>
                    <a:pt x="481" y="653"/>
                    <a:pt x="472" y="655"/>
                    <a:pt x="452" y="653"/>
                  </a:cubicBezTo>
                  <a:cubicBezTo>
                    <a:pt x="446" y="648"/>
                    <a:pt x="444" y="648"/>
                    <a:pt x="437" y="650"/>
                  </a:cubicBezTo>
                  <a:cubicBezTo>
                    <a:pt x="427" y="647"/>
                    <a:pt x="433" y="648"/>
                    <a:pt x="423" y="642"/>
                  </a:cubicBezTo>
                  <a:cubicBezTo>
                    <a:pt x="421" y="641"/>
                    <a:pt x="418" y="639"/>
                    <a:pt x="418" y="639"/>
                  </a:cubicBezTo>
                  <a:cubicBezTo>
                    <a:pt x="416" y="638"/>
                    <a:pt x="413" y="633"/>
                    <a:pt x="413" y="630"/>
                  </a:cubicBezTo>
                  <a:cubicBezTo>
                    <a:pt x="415" y="625"/>
                    <a:pt x="418" y="616"/>
                    <a:pt x="418" y="616"/>
                  </a:cubicBezTo>
                  <a:cubicBezTo>
                    <a:pt x="416" y="592"/>
                    <a:pt x="421" y="588"/>
                    <a:pt x="398" y="591"/>
                  </a:cubicBezTo>
                  <a:cubicBezTo>
                    <a:pt x="390" y="598"/>
                    <a:pt x="390" y="595"/>
                    <a:pt x="381" y="592"/>
                  </a:cubicBezTo>
                  <a:cubicBezTo>
                    <a:pt x="370" y="592"/>
                    <a:pt x="361" y="595"/>
                    <a:pt x="348" y="597"/>
                  </a:cubicBezTo>
                  <a:cubicBezTo>
                    <a:pt x="344" y="595"/>
                    <a:pt x="337" y="597"/>
                    <a:pt x="333" y="595"/>
                  </a:cubicBezTo>
                  <a:cubicBezTo>
                    <a:pt x="331" y="594"/>
                    <a:pt x="330" y="592"/>
                    <a:pt x="328" y="592"/>
                  </a:cubicBezTo>
                  <a:cubicBezTo>
                    <a:pt x="314" y="591"/>
                    <a:pt x="296" y="597"/>
                    <a:pt x="283" y="602"/>
                  </a:cubicBezTo>
                  <a:cubicBezTo>
                    <a:pt x="276" y="603"/>
                    <a:pt x="268" y="606"/>
                    <a:pt x="260" y="608"/>
                  </a:cubicBezTo>
                  <a:cubicBezTo>
                    <a:pt x="255" y="609"/>
                    <a:pt x="246" y="613"/>
                    <a:pt x="246" y="613"/>
                  </a:cubicBezTo>
                  <a:cubicBezTo>
                    <a:pt x="228" y="611"/>
                    <a:pt x="209" y="609"/>
                    <a:pt x="189" y="611"/>
                  </a:cubicBezTo>
                  <a:cubicBezTo>
                    <a:pt x="184" y="613"/>
                    <a:pt x="180" y="614"/>
                    <a:pt x="175" y="617"/>
                  </a:cubicBezTo>
                  <a:cubicBezTo>
                    <a:pt x="173" y="619"/>
                    <a:pt x="173" y="620"/>
                    <a:pt x="173" y="622"/>
                  </a:cubicBezTo>
                  <a:cubicBezTo>
                    <a:pt x="172" y="623"/>
                    <a:pt x="169" y="623"/>
                    <a:pt x="169" y="625"/>
                  </a:cubicBezTo>
                  <a:cubicBezTo>
                    <a:pt x="163" y="634"/>
                    <a:pt x="167" y="641"/>
                    <a:pt x="158" y="645"/>
                  </a:cubicBezTo>
                  <a:cubicBezTo>
                    <a:pt x="153" y="648"/>
                    <a:pt x="149" y="652"/>
                    <a:pt x="144" y="655"/>
                  </a:cubicBezTo>
                  <a:cubicBezTo>
                    <a:pt x="141" y="656"/>
                    <a:pt x="135" y="659"/>
                    <a:pt x="135" y="659"/>
                  </a:cubicBezTo>
                  <a:cubicBezTo>
                    <a:pt x="133" y="664"/>
                    <a:pt x="130" y="666"/>
                    <a:pt x="130" y="669"/>
                  </a:cubicBezTo>
                  <a:cubicBezTo>
                    <a:pt x="128" y="677"/>
                    <a:pt x="132" y="691"/>
                    <a:pt x="124" y="698"/>
                  </a:cubicBezTo>
                  <a:cubicBezTo>
                    <a:pt x="118" y="703"/>
                    <a:pt x="108" y="709"/>
                    <a:pt x="101" y="711"/>
                  </a:cubicBezTo>
                  <a:cubicBezTo>
                    <a:pt x="101" y="711"/>
                    <a:pt x="90" y="716"/>
                    <a:pt x="87" y="716"/>
                  </a:cubicBezTo>
                  <a:cubicBezTo>
                    <a:pt x="85" y="717"/>
                    <a:pt x="82" y="717"/>
                    <a:pt x="82" y="717"/>
                  </a:cubicBezTo>
                  <a:cubicBezTo>
                    <a:pt x="76" y="725"/>
                    <a:pt x="68" y="733"/>
                    <a:pt x="60" y="738"/>
                  </a:cubicBezTo>
                  <a:cubicBezTo>
                    <a:pt x="56" y="745"/>
                    <a:pt x="53" y="755"/>
                    <a:pt x="46" y="759"/>
                  </a:cubicBezTo>
                  <a:cubicBezTo>
                    <a:pt x="43" y="764"/>
                    <a:pt x="37" y="767"/>
                    <a:pt x="31" y="773"/>
                  </a:cubicBezTo>
                  <a:cubicBezTo>
                    <a:pt x="26" y="780"/>
                    <a:pt x="25" y="789"/>
                    <a:pt x="23" y="797"/>
                  </a:cubicBezTo>
                  <a:cubicBezTo>
                    <a:pt x="20" y="803"/>
                    <a:pt x="19" y="809"/>
                    <a:pt x="17" y="816"/>
                  </a:cubicBezTo>
                  <a:cubicBezTo>
                    <a:pt x="15" y="817"/>
                    <a:pt x="14" y="824"/>
                    <a:pt x="14" y="824"/>
                  </a:cubicBezTo>
                  <a:cubicBezTo>
                    <a:pt x="15" y="831"/>
                    <a:pt x="26" y="842"/>
                    <a:pt x="26" y="842"/>
                  </a:cubicBezTo>
                  <a:cubicBezTo>
                    <a:pt x="26" y="847"/>
                    <a:pt x="17" y="855"/>
                    <a:pt x="17" y="855"/>
                  </a:cubicBezTo>
                  <a:cubicBezTo>
                    <a:pt x="14" y="863"/>
                    <a:pt x="17" y="867"/>
                    <a:pt x="25" y="870"/>
                  </a:cubicBezTo>
                  <a:cubicBezTo>
                    <a:pt x="28" y="884"/>
                    <a:pt x="17" y="902"/>
                    <a:pt x="6" y="909"/>
                  </a:cubicBezTo>
                  <a:cubicBezTo>
                    <a:pt x="0" y="927"/>
                    <a:pt x="5" y="927"/>
                    <a:pt x="12" y="941"/>
                  </a:cubicBezTo>
                  <a:cubicBezTo>
                    <a:pt x="23" y="963"/>
                    <a:pt x="29" y="969"/>
                    <a:pt x="53" y="977"/>
                  </a:cubicBezTo>
                  <a:cubicBezTo>
                    <a:pt x="60" y="986"/>
                    <a:pt x="56" y="983"/>
                    <a:pt x="63" y="989"/>
                  </a:cubicBezTo>
                  <a:cubicBezTo>
                    <a:pt x="62" y="994"/>
                    <a:pt x="59" y="997"/>
                    <a:pt x="59" y="1002"/>
                  </a:cubicBezTo>
                  <a:cubicBezTo>
                    <a:pt x="57" y="1009"/>
                    <a:pt x="70" y="1020"/>
                    <a:pt x="74" y="1027"/>
                  </a:cubicBezTo>
                  <a:cubicBezTo>
                    <a:pt x="77" y="1031"/>
                    <a:pt x="91" y="1036"/>
                    <a:pt x="91" y="1036"/>
                  </a:cubicBezTo>
                  <a:cubicBezTo>
                    <a:pt x="94" y="1036"/>
                    <a:pt x="96" y="1036"/>
                    <a:pt x="98" y="1034"/>
                  </a:cubicBezTo>
                  <a:cubicBezTo>
                    <a:pt x="99" y="1034"/>
                    <a:pt x="98" y="1031"/>
                    <a:pt x="99" y="1030"/>
                  </a:cubicBezTo>
                  <a:cubicBezTo>
                    <a:pt x="101" y="1030"/>
                    <a:pt x="107" y="1038"/>
                    <a:pt x="108" y="1038"/>
                  </a:cubicBezTo>
                  <a:cubicBezTo>
                    <a:pt x="119" y="1047"/>
                    <a:pt x="133" y="1055"/>
                    <a:pt x="146" y="1059"/>
                  </a:cubicBezTo>
                  <a:cubicBezTo>
                    <a:pt x="149" y="1067"/>
                    <a:pt x="152" y="1066"/>
                    <a:pt x="159" y="1064"/>
                  </a:cubicBezTo>
                  <a:cubicBezTo>
                    <a:pt x="163" y="1061"/>
                    <a:pt x="166" y="1059"/>
                    <a:pt x="169" y="1058"/>
                  </a:cubicBezTo>
                  <a:cubicBezTo>
                    <a:pt x="172" y="1056"/>
                    <a:pt x="178" y="1055"/>
                    <a:pt x="178" y="1055"/>
                  </a:cubicBezTo>
                  <a:cubicBezTo>
                    <a:pt x="192" y="1059"/>
                    <a:pt x="209" y="1061"/>
                    <a:pt x="224" y="1063"/>
                  </a:cubicBezTo>
                  <a:cubicBezTo>
                    <a:pt x="231" y="1067"/>
                    <a:pt x="229" y="1070"/>
                    <a:pt x="238" y="1069"/>
                  </a:cubicBezTo>
                  <a:cubicBezTo>
                    <a:pt x="238" y="1063"/>
                    <a:pt x="238" y="1056"/>
                    <a:pt x="238" y="1050"/>
                  </a:cubicBezTo>
                  <a:cubicBezTo>
                    <a:pt x="241" y="1041"/>
                    <a:pt x="257" y="1059"/>
                    <a:pt x="260" y="1061"/>
                  </a:cubicBezTo>
                  <a:cubicBezTo>
                    <a:pt x="266" y="1050"/>
                    <a:pt x="279" y="1052"/>
                    <a:pt x="291" y="1050"/>
                  </a:cubicBezTo>
                  <a:cubicBezTo>
                    <a:pt x="297" y="1049"/>
                    <a:pt x="302" y="1044"/>
                    <a:pt x="308" y="1041"/>
                  </a:cubicBezTo>
                  <a:cubicBezTo>
                    <a:pt x="319" y="1042"/>
                    <a:pt x="330" y="1045"/>
                    <a:pt x="341" y="1049"/>
                  </a:cubicBezTo>
                  <a:cubicBezTo>
                    <a:pt x="342" y="1050"/>
                    <a:pt x="344" y="1055"/>
                    <a:pt x="344" y="1058"/>
                  </a:cubicBezTo>
                  <a:cubicBezTo>
                    <a:pt x="344" y="1061"/>
                    <a:pt x="342" y="1067"/>
                    <a:pt x="342" y="1067"/>
                  </a:cubicBezTo>
                  <a:cubicBezTo>
                    <a:pt x="347" y="1070"/>
                    <a:pt x="355" y="1072"/>
                    <a:pt x="361" y="1075"/>
                  </a:cubicBezTo>
                  <a:cubicBezTo>
                    <a:pt x="362" y="1075"/>
                    <a:pt x="365" y="1077"/>
                    <a:pt x="365" y="1077"/>
                  </a:cubicBezTo>
                  <a:cubicBezTo>
                    <a:pt x="375" y="1074"/>
                    <a:pt x="384" y="1074"/>
                    <a:pt x="393" y="1080"/>
                  </a:cubicBezTo>
                  <a:cubicBezTo>
                    <a:pt x="396" y="1083"/>
                    <a:pt x="398" y="1088"/>
                    <a:pt x="401" y="1092"/>
                  </a:cubicBezTo>
                  <a:cubicBezTo>
                    <a:pt x="404" y="1095"/>
                    <a:pt x="407" y="1102"/>
                    <a:pt x="407" y="1102"/>
                  </a:cubicBezTo>
                  <a:cubicBezTo>
                    <a:pt x="404" y="1114"/>
                    <a:pt x="399" y="1127"/>
                    <a:pt x="396" y="1138"/>
                  </a:cubicBezTo>
                  <a:cubicBezTo>
                    <a:pt x="393" y="1147"/>
                    <a:pt x="395" y="1141"/>
                    <a:pt x="389" y="1152"/>
                  </a:cubicBezTo>
                  <a:cubicBezTo>
                    <a:pt x="387" y="1153"/>
                    <a:pt x="385" y="1156"/>
                    <a:pt x="385" y="1156"/>
                  </a:cubicBezTo>
                  <a:cubicBezTo>
                    <a:pt x="389" y="1185"/>
                    <a:pt x="396" y="1180"/>
                    <a:pt x="410" y="1197"/>
                  </a:cubicBezTo>
                  <a:cubicBezTo>
                    <a:pt x="427" y="1219"/>
                    <a:pt x="440" y="1239"/>
                    <a:pt x="447" y="1266"/>
                  </a:cubicBezTo>
                  <a:cubicBezTo>
                    <a:pt x="446" y="1280"/>
                    <a:pt x="452" y="1314"/>
                    <a:pt x="435" y="1325"/>
                  </a:cubicBezTo>
                  <a:cubicBezTo>
                    <a:pt x="427" y="1347"/>
                    <a:pt x="433" y="1325"/>
                    <a:pt x="430" y="1367"/>
                  </a:cubicBezTo>
                  <a:cubicBezTo>
                    <a:pt x="429" y="1377"/>
                    <a:pt x="421" y="1381"/>
                    <a:pt x="418" y="1391"/>
                  </a:cubicBezTo>
                  <a:cubicBezTo>
                    <a:pt x="421" y="1413"/>
                    <a:pt x="430" y="1422"/>
                    <a:pt x="446" y="1438"/>
                  </a:cubicBezTo>
                  <a:cubicBezTo>
                    <a:pt x="449" y="1441"/>
                    <a:pt x="450" y="1442"/>
                    <a:pt x="452" y="1447"/>
                  </a:cubicBezTo>
                  <a:cubicBezTo>
                    <a:pt x="454" y="1450"/>
                    <a:pt x="455" y="1456"/>
                    <a:pt x="455" y="1456"/>
                  </a:cubicBezTo>
                  <a:cubicBezTo>
                    <a:pt x="457" y="1475"/>
                    <a:pt x="458" y="1488"/>
                    <a:pt x="460" y="1505"/>
                  </a:cubicBezTo>
                  <a:cubicBezTo>
                    <a:pt x="461" y="1514"/>
                    <a:pt x="461" y="1511"/>
                    <a:pt x="464" y="1522"/>
                  </a:cubicBezTo>
                  <a:cubicBezTo>
                    <a:pt x="466" y="1524"/>
                    <a:pt x="466" y="1527"/>
                    <a:pt x="466" y="1527"/>
                  </a:cubicBezTo>
                  <a:cubicBezTo>
                    <a:pt x="468" y="1542"/>
                    <a:pt x="469" y="1552"/>
                    <a:pt x="481" y="1561"/>
                  </a:cubicBezTo>
                  <a:cubicBezTo>
                    <a:pt x="485" y="1566"/>
                    <a:pt x="488" y="1569"/>
                    <a:pt x="494" y="1572"/>
                  </a:cubicBezTo>
                  <a:cubicBezTo>
                    <a:pt x="497" y="1585"/>
                    <a:pt x="503" y="1597"/>
                    <a:pt x="506" y="1610"/>
                  </a:cubicBezTo>
                  <a:cubicBezTo>
                    <a:pt x="506" y="1614"/>
                    <a:pt x="508" y="1619"/>
                    <a:pt x="505" y="1622"/>
                  </a:cubicBezTo>
                  <a:cubicBezTo>
                    <a:pt x="503" y="1625"/>
                    <a:pt x="497" y="1628"/>
                    <a:pt x="497" y="1628"/>
                  </a:cubicBezTo>
                  <a:cubicBezTo>
                    <a:pt x="488" y="1642"/>
                    <a:pt x="509" y="1644"/>
                    <a:pt x="517" y="1644"/>
                  </a:cubicBezTo>
                  <a:cubicBezTo>
                    <a:pt x="539" y="1639"/>
                    <a:pt x="557" y="1635"/>
                    <a:pt x="579" y="1633"/>
                  </a:cubicBezTo>
                  <a:cubicBezTo>
                    <a:pt x="598" y="1630"/>
                    <a:pt x="613" y="1627"/>
                    <a:pt x="632" y="1624"/>
                  </a:cubicBezTo>
                  <a:cubicBezTo>
                    <a:pt x="635" y="1624"/>
                    <a:pt x="638" y="1622"/>
                    <a:pt x="641" y="1621"/>
                  </a:cubicBezTo>
                  <a:cubicBezTo>
                    <a:pt x="642" y="1621"/>
                    <a:pt x="644" y="1619"/>
                    <a:pt x="646" y="1617"/>
                  </a:cubicBezTo>
                  <a:cubicBezTo>
                    <a:pt x="649" y="1617"/>
                    <a:pt x="655" y="1616"/>
                    <a:pt x="655" y="1616"/>
                  </a:cubicBezTo>
                  <a:cubicBezTo>
                    <a:pt x="659" y="1610"/>
                    <a:pt x="664" y="1603"/>
                    <a:pt x="670" y="1600"/>
                  </a:cubicBezTo>
                  <a:cubicBezTo>
                    <a:pt x="675" y="1594"/>
                    <a:pt x="678" y="1591"/>
                    <a:pt x="683" y="1588"/>
                  </a:cubicBezTo>
                  <a:cubicBezTo>
                    <a:pt x="687" y="1581"/>
                    <a:pt x="697" y="1577"/>
                    <a:pt x="704" y="1574"/>
                  </a:cubicBezTo>
                  <a:cubicBezTo>
                    <a:pt x="715" y="1563"/>
                    <a:pt x="726" y="1550"/>
                    <a:pt x="731" y="1535"/>
                  </a:cubicBezTo>
                  <a:cubicBezTo>
                    <a:pt x="731" y="1531"/>
                    <a:pt x="729" y="1528"/>
                    <a:pt x="729" y="1525"/>
                  </a:cubicBezTo>
                  <a:cubicBezTo>
                    <a:pt x="729" y="1494"/>
                    <a:pt x="737" y="1505"/>
                    <a:pt x="754" y="1494"/>
                  </a:cubicBezTo>
                  <a:cubicBezTo>
                    <a:pt x="759" y="1488"/>
                    <a:pt x="762" y="1483"/>
                    <a:pt x="765" y="1475"/>
                  </a:cubicBezTo>
                  <a:cubicBezTo>
                    <a:pt x="763" y="1458"/>
                    <a:pt x="765" y="1439"/>
                    <a:pt x="755" y="1424"/>
                  </a:cubicBezTo>
                  <a:cubicBezTo>
                    <a:pt x="759" y="1413"/>
                    <a:pt x="771" y="1419"/>
                    <a:pt x="779" y="1422"/>
                  </a:cubicBezTo>
                  <a:cubicBezTo>
                    <a:pt x="782" y="1427"/>
                    <a:pt x="782" y="1435"/>
                    <a:pt x="785" y="1427"/>
                  </a:cubicBezTo>
                  <a:cubicBezTo>
                    <a:pt x="786" y="1416"/>
                    <a:pt x="786" y="1405"/>
                    <a:pt x="786" y="1396"/>
                  </a:cubicBezTo>
                  <a:cubicBezTo>
                    <a:pt x="788" y="1386"/>
                    <a:pt x="810" y="1385"/>
                    <a:pt x="817" y="1380"/>
                  </a:cubicBezTo>
                  <a:cubicBezTo>
                    <a:pt x="820" y="1374"/>
                    <a:pt x="831" y="1367"/>
                    <a:pt x="837" y="1363"/>
                  </a:cubicBezTo>
                  <a:cubicBezTo>
                    <a:pt x="841" y="1361"/>
                    <a:pt x="847" y="1356"/>
                    <a:pt x="847" y="1356"/>
                  </a:cubicBezTo>
                  <a:cubicBezTo>
                    <a:pt x="855" y="1345"/>
                    <a:pt x="845" y="1333"/>
                    <a:pt x="844" y="1320"/>
                  </a:cubicBezTo>
                  <a:cubicBezTo>
                    <a:pt x="845" y="1310"/>
                    <a:pt x="847" y="1308"/>
                    <a:pt x="850" y="1299"/>
                  </a:cubicBezTo>
                  <a:cubicBezTo>
                    <a:pt x="847" y="1288"/>
                    <a:pt x="842" y="1288"/>
                    <a:pt x="834" y="1280"/>
                  </a:cubicBezTo>
                  <a:cubicBezTo>
                    <a:pt x="833" y="1275"/>
                    <a:pt x="830" y="1266"/>
                    <a:pt x="830" y="1266"/>
                  </a:cubicBezTo>
                  <a:cubicBezTo>
                    <a:pt x="831" y="1250"/>
                    <a:pt x="831" y="1236"/>
                    <a:pt x="831" y="1220"/>
                  </a:cubicBezTo>
                  <a:cubicBezTo>
                    <a:pt x="833" y="1192"/>
                    <a:pt x="861" y="1183"/>
                    <a:pt x="876" y="1166"/>
                  </a:cubicBezTo>
                  <a:cubicBezTo>
                    <a:pt x="879" y="1160"/>
                    <a:pt x="884" y="1160"/>
                    <a:pt x="885" y="1153"/>
                  </a:cubicBezTo>
                  <a:cubicBezTo>
                    <a:pt x="890" y="1144"/>
                    <a:pt x="889" y="1142"/>
                    <a:pt x="895" y="1136"/>
                  </a:cubicBezTo>
                  <a:cubicBezTo>
                    <a:pt x="898" y="1127"/>
                    <a:pt x="906" y="1114"/>
                    <a:pt x="915" y="1111"/>
                  </a:cubicBezTo>
                  <a:cubicBezTo>
                    <a:pt x="920" y="1105"/>
                    <a:pt x="924" y="1099"/>
                    <a:pt x="930" y="1094"/>
                  </a:cubicBezTo>
                  <a:cubicBezTo>
                    <a:pt x="935" y="1089"/>
                    <a:pt x="938" y="1089"/>
                    <a:pt x="943" y="1084"/>
                  </a:cubicBezTo>
                  <a:cubicBezTo>
                    <a:pt x="947" y="1080"/>
                    <a:pt x="949" y="1078"/>
                    <a:pt x="955" y="1077"/>
                  </a:cubicBezTo>
                  <a:cubicBezTo>
                    <a:pt x="961" y="1066"/>
                    <a:pt x="958" y="1069"/>
                    <a:pt x="966" y="1064"/>
                  </a:cubicBezTo>
                  <a:cubicBezTo>
                    <a:pt x="972" y="1055"/>
                    <a:pt x="978" y="1045"/>
                    <a:pt x="983" y="1036"/>
                  </a:cubicBezTo>
                  <a:cubicBezTo>
                    <a:pt x="988" y="1030"/>
                    <a:pt x="989" y="1019"/>
                    <a:pt x="991" y="1013"/>
                  </a:cubicBezTo>
                  <a:cubicBezTo>
                    <a:pt x="994" y="1003"/>
                    <a:pt x="992" y="1009"/>
                    <a:pt x="998" y="999"/>
                  </a:cubicBezTo>
                  <a:cubicBezTo>
                    <a:pt x="1003" y="992"/>
                    <a:pt x="1003" y="984"/>
                    <a:pt x="1005" y="977"/>
                  </a:cubicBezTo>
                  <a:cubicBezTo>
                    <a:pt x="1003" y="966"/>
                    <a:pt x="1000" y="970"/>
                    <a:pt x="989" y="974"/>
                  </a:cubicBezTo>
                  <a:cubicBezTo>
                    <a:pt x="971" y="986"/>
                    <a:pt x="941" y="983"/>
                    <a:pt x="921" y="983"/>
                  </a:cubicBezTo>
                  <a:cubicBezTo>
                    <a:pt x="892" y="981"/>
                    <a:pt x="895" y="977"/>
                    <a:pt x="878" y="961"/>
                  </a:cubicBezTo>
                  <a:cubicBezTo>
                    <a:pt x="875" y="949"/>
                    <a:pt x="867" y="944"/>
                    <a:pt x="858" y="936"/>
                  </a:cubicBezTo>
                  <a:cubicBezTo>
                    <a:pt x="853" y="933"/>
                    <a:pt x="844" y="930"/>
                    <a:pt x="844" y="930"/>
                  </a:cubicBezTo>
                  <a:cubicBezTo>
                    <a:pt x="837" y="909"/>
                    <a:pt x="828" y="891"/>
                    <a:pt x="817" y="872"/>
                  </a:cubicBezTo>
                  <a:cubicBezTo>
                    <a:pt x="811" y="866"/>
                    <a:pt x="816" y="869"/>
                    <a:pt x="805" y="863"/>
                  </a:cubicBezTo>
                  <a:cubicBezTo>
                    <a:pt x="802" y="859"/>
                    <a:pt x="796" y="856"/>
                    <a:pt x="796" y="856"/>
                  </a:cubicBezTo>
                  <a:cubicBezTo>
                    <a:pt x="786" y="842"/>
                    <a:pt x="794" y="825"/>
                    <a:pt x="785" y="813"/>
                  </a:cubicBezTo>
                  <a:cubicBezTo>
                    <a:pt x="774" y="794"/>
                    <a:pt x="759" y="772"/>
                    <a:pt x="745" y="758"/>
                  </a:cubicBezTo>
                  <a:cubicBezTo>
                    <a:pt x="742" y="744"/>
                    <a:pt x="737" y="736"/>
                    <a:pt x="729" y="723"/>
                  </a:cubicBezTo>
                  <a:cubicBezTo>
                    <a:pt x="726" y="720"/>
                    <a:pt x="723" y="709"/>
                    <a:pt x="723" y="709"/>
                  </a:cubicBezTo>
                  <a:cubicBezTo>
                    <a:pt x="740" y="705"/>
                    <a:pt x="757" y="733"/>
                    <a:pt x="766" y="744"/>
                  </a:cubicBezTo>
                  <a:cubicBezTo>
                    <a:pt x="771" y="758"/>
                    <a:pt x="771" y="759"/>
                    <a:pt x="786" y="764"/>
                  </a:cubicBezTo>
                  <a:cubicBezTo>
                    <a:pt x="793" y="766"/>
                    <a:pt x="800" y="773"/>
                    <a:pt x="800" y="773"/>
                  </a:cubicBezTo>
                  <a:cubicBezTo>
                    <a:pt x="803" y="780"/>
                    <a:pt x="808" y="784"/>
                    <a:pt x="813" y="791"/>
                  </a:cubicBezTo>
                  <a:cubicBezTo>
                    <a:pt x="813" y="803"/>
                    <a:pt x="814" y="809"/>
                    <a:pt x="817" y="819"/>
                  </a:cubicBezTo>
                  <a:cubicBezTo>
                    <a:pt x="819" y="842"/>
                    <a:pt x="820" y="841"/>
                    <a:pt x="839" y="847"/>
                  </a:cubicBezTo>
                  <a:cubicBezTo>
                    <a:pt x="844" y="852"/>
                    <a:pt x="847" y="856"/>
                    <a:pt x="851" y="861"/>
                  </a:cubicBezTo>
                  <a:cubicBezTo>
                    <a:pt x="851" y="863"/>
                    <a:pt x="853" y="864"/>
                    <a:pt x="853" y="866"/>
                  </a:cubicBezTo>
                  <a:cubicBezTo>
                    <a:pt x="853" y="869"/>
                    <a:pt x="853" y="874"/>
                    <a:pt x="855" y="877"/>
                  </a:cubicBezTo>
                  <a:cubicBezTo>
                    <a:pt x="856" y="884"/>
                    <a:pt x="870" y="889"/>
                    <a:pt x="875" y="894"/>
                  </a:cubicBezTo>
                  <a:cubicBezTo>
                    <a:pt x="887" y="927"/>
                    <a:pt x="870" y="945"/>
                    <a:pt x="910" y="955"/>
                  </a:cubicBezTo>
                  <a:cubicBezTo>
                    <a:pt x="921" y="953"/>
                    <a:pt x="926" y="955"/>
                    <a:pt x="933" y="949"/>
                  </a:cubicBezTo>
                  <a:cubicBezTo>
                    <a:pt x="938" y="942"/>
                    <a:pt x="944" y="941"/>
                    <a:pt x="951" y="936"/>
                  </a:cubicBezTo>
                  <a:cubicBezTo>
                    <a:pt x="972" y="924"/>
                    <a:pt x="978" y="920"/>
                    <a:pt x="1003" y="916"/>
                  </a:cubicBezTo>
                  <a:cubicBezTo>
                    <a:pt x="1009" y="914"/>
                    <a:pt x="1017" y="911"/>
                    <a:pt x="1025" y="909"/>
                  </a:cubicBezTo>
                  <a:cubicBezTo>
                    <a:pt x="1031" y="906"/>
                    <a:pt x="1036" y="899"/>
                    <a:pt x="1042" y="897"/>
                  </a:cubicBezTo>
                  <a:cubicBezTo>
                    <a:pt x="1051" y="894"/>
                    <a:pt x="1060" y="894"/>
                    <a:pt x="1068" y="888"/>
                  </a:cubicBezTo>
                  <a:cubicBezTo>
                    <a:pt x="1073" y="881"/>
                    <a:pt x="1079" y="877"/>
                    <a:pt x="1084" y="869"/>
                  </a:cubicBezTo>
                  <a:cubicBezTo>
                    <a:pt x="1087" y="861"/>
                    <a:pt x="1088" y="850"/>
                    <a:pt x="1098" y="844"/>
                  </a:cubicBezTo>
                  <a:cubicBezTo>
                    <a:pt x="1104" y="836"/>
                    <a:pt x="1105" y="825"/>
                    <a:pt x="1108" y="816"/>
                  </a:cubicBezTo>
                  <a:cubicBezTo>
                    <a:pt x="1110" y="811"/>
                    <a:pt x="1115" y="808"/>
                    <a:pt x="1116" y="803"/>
                  </a:cubicBezTo>
                  <a:cubicBezTo>
                    <a:pt x="1110" y="800"/>
                    <a:pt x="1110" y="805"/>
                    <a:pt x="1102" y="808"/>
                  </a:cubicBezTo>
                  <a:cubicBezTo>
                    <a:pt x="1099" y="802"/>
                    <a:pt x="1104" y="795"/>
                    <a:pt x="1098" y="792"/>
                  </a:cubicBezTo>
                  <a:cubicBezTo>
                    <a:pt x="1094" y="789"/>
                    <a:pt x="1084" y="788"/>
                    <a:pt x="1084" y="788"/>
                  </a:cubicBezTo>
                  <a:cubicBezTo>
                    <a:pt x="1077" y="780"/>
                    <a:pt x="1076" y="783"/>
                    <a:pt x="1067" y="786"/>
                  </a:cubicBezTo>
                  <a:cubicBezTo>
                    <a:pt x="1064" y="788"/>
                    <a:pt x="1057" y="789"/>
                    <a:pt x="1057" y="789"/>
                  </a:cubicBezTo>
                  <a:cubicBezTo>
                    <a:pt x="1054" y="789"/>
                    <a:pt x="1051" y="789"/>
                    <a:pt x="1048" y="788"/>
                  </a:cubicBezTo>
                  <a:cubicBezTo>
                    <a:pt x="1046" y="786"/>
                    <a:pt x="1045" y="778"/>
                    <a:pt x="1045" y="778"/>
                  </a:cubicBezTo>
                  <a:cubicBezTo>
                    <a:pt x="1046" y="778"/>
                    <a:pt x="1048" y="777"/>
                    <a:pt x="1050" y="775"/>
                  </a:cubicBezTo>
                  <a:cubicBezTo>
                    <a:pt x="1060" y="772"/>
                    <a:pt x="1067" y="778"/>
                    <a:pt x="1060" y="763"/>
                  </a:cubicBezTo>
                  <a:cubicBezTo>
                    <a:pt x="1059" y="763"/>
                    <a:pt x="1057" y="761"/>
                    <a:pt x="1056" y="761"/>
                  </a:cubicBezTo>
                  <a:cubicBezTo>
                    <a:pt x="1053" y="761"/>
                    <a:pt x="1048" y="761"/>
                    <a:pt x="1046" y="763"/>
                  </a:cubicBezTo>
                  <a:cubicBezTo>
                    <a:pt x="1046" y="764"/>
                    <a:pt x="1045" y="766"/>
                    <a:pt x="1043" y="767"/>
                  </a:cubicBezTo>
                  <a:cubicBezTo>
                    <a:pt x="1036" y="775"/>
                    <a:pt x="1025" y="777"/>
                    <a:pt x="1016" y="780"/>
                  </a:cubicBezTo>
                  <a:cubicBezTo>
                    <a:pt x="1011" y="780"/>
                    <a:pt x="1006" y="778"/>
                    <a:pt x="1003" y="777"/>
                  </a:cubicBezTo>
                  <a:cubicBezTo>
                    <a:pt x="1002" y="777"/>
                    <a:pt x="997" y="775"/>
                    <a:pt x="997" y="775"/>
                  </a:cubicBezTo>
                  <a:cubicBezTo>
                    <a:pt x="988" y="763"/>
                    <a:pt x="986" y="761"/>
                    <a:pt x="971" y="758"/>
                  </a:cubicBezTo>
                  <a:cubicBezTo>
                    <a:pt x="971" y="753"/>
                    <a:pt x="974" y="747"/>
                    <a:pt x="971" y="742"/>
                  </a:cubicBezTo>
                  <a:cubicBezTo>
                    <a:pt x="969" y="739"/>
                    <a:pt x="960" y="736"/>
                    <a:pt x="957" y="734"/>
                  </a:cubicBezTo>
                  <a:cubicBezTo>
                    <a:pt x="954" y="733"/>
                    <a:pt x="947" y="731"/>
                    <a:pt x="947" y="731"/>
                  </a:cubicBezTo>
                  <a:cubicBezTo>
                    <a:pt x="941" y="725"/>
                    <a:pt x="935" y="722"/>
                    <a:pt x="929" y="716"/>
                  </a:cubicBezTo>
                  <a:cubicBezTo>
                    <a:pt x="930" y="706"/>
                    <a:pt x="932" y="700"/>
                    <a:pt x="941" y="697"/>
                  </a:cubicBezTo>
                  <a:cubicBezTo>
                    <a:pt x="955" y="698"/>
                    <a:pt x="968" y="702"/>
                    <a:pt x="980" y="705"/>
                  </a:cubicBezTo>
                  <a:cubicBezTo>
                    <a:pt x="986" y="711"/>
                    <a:pt x="988" y="716"/>
                    <a:pt x="995" y="720"/>
                  </a:cubicBezTo>
                  <a:cubicBezTo>
                    <a:pt x="1005" y="734"/>
                    <a:pt x="1012" y="736"/>
                    <a:pt x="1025" y="744"/>
                  </a:cubicBezTo>
                  <a:cubicBezTo>
                    <a:pt x="1033" y="742"/>
                    <a:pt x="1045" y="747"/>
                    <a:pt x="1051" y="741"/>
                  </a:cubicBezTo>
                  <a:cubicBezTo>
                    <a:pt x="1060" y="733"/>
                    <a:pt x="1048" y="738"/>
                    <a:pt x="1059" y="734"/>
                  </a:cubicBezTo>
                  <a:cubicBezTo>
                    <a:pt x="1064" y="738"/>
                    <a:pt x="1068" y="739"/>
                    <a:pt x="1073" y="742"/>
                  </a:cubicBezTo>
                  <a:cubicBezTo>
                    <a:pt x="1079" y="752"/>
                    <a:pt x="1093" y="750"/>
                    <a:pt x="1104" y="753"/>
                  </a:cubicBezTo>
                  <a:cubicBezTo>
                    <a:pt x="1121" y="764"/>
                    <a:pt x="1110" y="759"/>
                    <a:pt x="1141" y="761"/>
                  </a:cubicBezTo>
                  <a:cubicBezTo>
                    <a:pt x="1152" y="763"/>
                    <a:pt x="1156" y="766"/>
                    <a:pt x="1163" y="775"/>
                  </a:cubicBezTo>
                  <a:cubicBezTo>
                    <a:pt x="1159" y="788"/>
                    <a:pt x="1167" y="781"/>
                    <a:pt x="1173" y="777"/>
                  </a:cubicBezTo>
                  <a:cubicBezTo>
                    <a:pt x="1175" y="770"/>
                    <a:pt x="1178" y="770"/>
                    <a:pt x="1181" y="764"/>
                  </a:cubicBezTo>
                  <a:cubicBezTo>
                    <a:pt x="1190" y="767"/>
                    <a:pt x="1189" y="772"/>
                    <a:pt x="1187" y="783"/>
                  </a:cubicBezTo>
                  <a:cubicBezTo>
                    <a:pt x="1195" y="789"/>
                    <a:pt x="1206" y="786"/>
                    <a:pt x="1215" y="789"/>
                  </a:cubicBezTo>
                  <a:cubicBezTo>
                    <a:pt x="1221" y="791"/>
                    <a:pt x="1226" y="797"/>
                    <a:pt x="1234" y="800"/>
                  </a:cubicBezTo>
                  <a:cubicBezTo>
                    <a:pt x="1245" y="803"/>
                    <a:pt x="1255" y="808"/>
                    <a:pt x="1265" y="816"/>
                  </a:cubicBezTo>
                  <a:cubicBezTo>
                    <a:pt x="1268" y="827"/>
                    <a:pt x="1272" y="831"/>
                    <a:pt x="1282" y="834"/>
                  </a:cubicBezTo>
                  <a:cubicBezTo>
                    <a:pt x="1286" y="842"/>
                    <a:pt x="1288" y="847"/>
                    <a:pt x="1296" y="852"/>
                  </a:cubicBezTo>
                  <a:cubicBezTo>
                    <a:pt x="1308" y="849"/>
                    <a:pt x="1302" y="850"/>
                    <a:pt x="1314" y="847"/>
                  </a:cubicBezTo>
                  <a:cubicBezTo>
                    <a:pt x="1316" y="845"/>
                    <a:pt x="1319" y="845"/>
                    <a:pt x="1319" y="845"/>
                  </a:cubicBezTo>
                  <a:cubicBezTo>
                    <a:pt x="1328" y="852"/>
                    <a:pt x="1322" y="842"/>
                    <a:pt x="1319" y="839"/>
                  </a:cubicBezTo>
                  <a:cubicBezTo>
                    <a:pt x="1316" y="844"/>
                    <a:pt x="1311" y="847"/>
                    <a:pt x="1310" y="853"/>
                  </a:cubicBezTo>
                  <a:cubicBezTo>
                    <a:pt x="1310" y="856"/>
                    <a:pt x="1307" y="863"/>
                    <a:pt x="1307" y="863"/>
                  </a:cubicBezTo>
                  <a:cubicBezTo>
                    <a:pt x="1308" y="869"/>
                    <a:pt x="1310" y="880"/>
                    <a:pt x="1319" y="880"/>
                  </a:cubicBezTo>
                  <a:lnTo>
                    <a:pt x="1320" y="916"/>
                  </a:lnTo>
                  <a:lnTo>
                    <a:pt x="1348" y="1005"/>
                  </a:lnTo>
                  <a:lnTo>
                    <a:pt x="1373" y="1033"/>
                  </a:lnTo>
                  <a:lnTo>
                    <a:pt x="1416" y="994"/>
                  </a:lnTo>
                  <a:lnTo>
                    <a:pt x="1413" y="967"/>
                  </a:lnTo>
                  <a:lnTo>
                    <a:pt x="1424" y="959"/>
                  </a:lnTo>
                  <a:lnTo>
                    <a:pt x="1423" y="925"/>
                  </a:lnTo>
                  <a:lnTo>
                    <a:pt x="1452" y="916"/>
                  </a:lnTo>
                  <a:lnTo>
                    <a:pt x="1520" y="855"/>
                  </a:lnTo>
                  <a:lnTo>
                    <a:pt x="1533" y="839"/>
                  </a:lnTo>
                  <a:lnTo>
                    <a:pt x="1588" y="824"/>
                  </a:lnTo>
                  <a:lnTo>
                    <a:pt x="1608" y="847"/>
                  </a:lnTo>
                  <a:lnTo>
                    <a:pt x="1602" y="858"/>
                  </a:lnTo>
                  <a:lnTo>
                    <a:pt x="1619" y="875"/>
                  </a:lnTo>
                  <a:lnTo>
                    <a:pt x="1624" y="899"/>
                  </a:lnTo>
                  <a:lnTo>
                    <a:pt x="1641" y="906"/>
                  </a:lnTo>
                  <a:lnTo>
                    <a:pt x="1677" y="892"/>
                  </a:lnTo>
                  <a:lnTo>
                    <a:pt x="1675" y="975"/>
                  </a:lnTo>
                  <a:lnTo>
                    <a:pt x="1684" y="956"/>
                  </a:lnTo>
                  <a:lnTo>
                    <a:pt x="1707" y="1000"/>
                  </a:lnTo>
                  <a:lnTo>
                    <a:pt x="1704" y="1030"/>
                  </a:lnTo>
                  <a:lnTo>
                    <a:pt x="1718" y="1013"/>
                  </a:lnTo>
                  <a:lnTo>
                    <a:pt x="1721" y="997"/>
                  </a:lnTo>
                  <a:lnTo>
                    <a:pt x="1738" y="972"/>
                  </a:lnTo>
                  <a:lnTo>
                    <a:pt x="1728" y="958"/>
                  </a:lnTo>
                  <a:lnTo>
                    <a:pt x="1737" y="942"/>
                  </a:lnTo>
                  <a:lnTo>
                    <a:pt x="1725" y="913"/>
                  </a:lnTo>
                  <a:lnTo>
                    <a:pt x="1732" y="889"/>
                  </a:lnTo>
                  <a:lnTo>
                    <a:pt x="1715" y="895"/>
                  </a:lnTo>
                  <a:lnTo>
                    <a:pt x="1707" y="874"/>
                  </a:lnTo>
                  <a:lnTo>
                    <a:pt x="1701" y="844"/>
                  </a:lnTo>
                  <a:lnTo>
                    <a:pt x="1714" y="816"/>
                  </a:lnTo>
                  <a:lnTo>
                    <a:pt x="1728" y="834"/>
                  </a:lnTo>
                  <a:lnTo>
                    <a:pt x="1721" y="880"/>
                  </a:lnTo>
                  <a:lnTo>
                    <a:pt x="1738" y="849"/>
                  </a:lnTo>
                  <a:lnTo>
                    <a:pt x="1732" y="824"/>
                  </a:lnTo>
                  <a:lnTo>
                    <a:pt x="1752" y="808"/>
                  </a:lnTo>
                  <a:lnTo>
                    <a:pt x="1752" y="797"/>
                  </a:lnTo>
                  <a:lnTo>
                    <a:pt x="1759" y="800"/>
                  </a:lnTo>
                  <a:lnTo>
                    <a:pt x="1796" y="756"/>
                  </a:lnTo>
                  <a:lnTo>
                    <a:pt x="1805" y="684"/>
                  </a:lnTo>
                  <a:lnTo>
                    <a:pt x="1810" y="655"/>
                  </a:lnTo>
                  <a:lnTo>
                    <a:pt x="1794" y="664"/>
                  </a:lnTo>
                  <a:lnTo>
                    <a:pt x="1788" y="655"/>
                  </a:lnTo>
                  <a:lnTo>
                    <a:pt x="1800" y="638"/>
                  </a:lnTo>
                  <a:lnTo>
                    <a:pt x="1776" y="592"/>
                  </a:lnTo>
                  <a:lnTo>
                    <a:pt x="1763" y="580"/>
                  </a:lnTo>
                  <a:lnTo>
                    <a:pt x="1783" y="544"/>
                  </a:lnTo>
                  <a:lnTo>
                    <a:pt x="1762" y="539"/>
                  </a:lnTo>
                  <a:lnTo>
                    <a:pt x="1743" y="531"/>
                  </a:lnTo>
                  <a:lnTo>
                    <a:pt x="1751" y="503"/>
                  </a:lnTo>
                  <a:lnTo>
                    <a:pt x="1763" y="487"/>
                  </a:lnTo>
                  <a:lnTo>
                    <a:pt x="1766" y="519"/>
                  </a:lnTo>
                  <a:lnTo>
                    <a:pt x="1788" y="498"/>
                  </a:lnTo>
                  <a:lnTo>
                    <a:pt x="1805" y="497"/>
                  </a:lnTo>
                  <a:lnTo>
                    <a:pt x="1797" y="519"/>
                  </a:lnTo>
                  <a:lnTo>
                    <a:pt x="1824" y="528"/>
                  </a:lnTo>
                  <a:lnTo>
                    <a:pt x="1816" y="545"/>
                  </a:lnTo>
                  <a:lnTo>
                    <a:pt x="1830" y="559"/>
                  </a:lnTo>
                  <a:lnTo>
                    <a:pt x="1830" y="588"/>
                  </a:lnTo>
                  <a:lnTo>
                    <a:pt x="1861" y="559"/>
                  </a:lnTo>
                  <a:lnTo>
                    <a:pt x="1850" y="531"/>
                  </a:lnTo>
                  <a:lnTo>
                    <a:pt x="1821" y="489"/>
                  </a:lnTo>
                  <a:lnTo>
                    <a:pt x="1830" y="473"/>
                  </a:lnTo>
                  <a:lnTo>
                    <a:pt x="1824" y="448"/>
                  </a:lnTo>
                  <a:lnTo>
                    <a:pt x="1844" y="427"/>
                  </a:lnTo>
                  <a:lnTo>
                    <a:pt x="1868" y="416"/>
                  </a:lnTo>
                  <a:lnTo>
                    <a:pt x="1867" y="367"/>
                  </a:lnTo>
                  <a:lnTo>
                    <a:pt x="1865" y="333"/>
                  </a:lnTo>
                  <a:lnTo>
                    <a:pt x="1858" y="302"/>
                  </a:lnTo>
                  <a:lnTo>
                    <a:pt x="1830" y="248"/>
                  </a:lnTo>
                  <a:lnTo>
                    <a:pt x="1825" y="275"/>
                  </a:lnTo>
                  <a:lnTo>
                    <a:pt x="1807" y="258"/>
                  </a:lnTo>
                  <a:lnTo>
                    <a:pt x="1790" y="266"/>
                  </a:lnTo>
                  <a:lnTo>
                    <a:pt x="1805" y="226"/>
                  </a:lnTo>
                  <a:lnTo>
                    <a:pt x="1821" y="192"/>
                  </a:lnTo>
                  <a:lnTo>
                    <a:pt x="1850" y="176"/>
                  </a:lnTo>
                  <a:lnTo>
                    <a:pt x="1853" y="161"/>
                  </a:lnTo>
                  <a:lnTo>
                    <a:pt x="1873" y="155"/>
                  </a:lnTo>
                  <a:lnTo>
                    <a:pt x="1873" y="170"/>
                  </a:lnTo>
                  <a:lnTo>
                    <a:pt x="1896" y="145"/>
                  </a:lnTo>
                  <a:lnTo>
                    <a:pt x="1882" y="139"/>
                  </a:lnTo>
                  <a:lnTo>
                    <a:pt x="1882" y="120"/>
                  </a:lnTo>
                  <a:lnTo>
                    <a:pt x="1899" y="108"/>
                  </a:lnTo>
                  <a:lnTo>
                    <a:pt x="1906" y="122"/>
                  </a:lnTo>
                  <a:lnTo>
                    <a:pt x="1929" y="100"/>
                  </a:lnTo>
                  <a:lnTo>
                    <a:pt x="1926" y="120"/>
                  </a:lnTo>
                  <a:lnTo>
                    <a:pt x="1927" y="136"/>
                  </a:lnTo>
                  <a:lnTo>
                    <a:pt x="1926" y="158"/>
                  </a:lnTo>
                  <a:lnTo>
                    <a:pt x="1918" y="175"/>
                  </a:lnTo>
                  <a:lnTo>
                    <a:pt x="1932" y="197"/>
                  </a:lnTo>
                  <a:lnTo>
                    <a:pt x="1938" y="212"/>
                  </a:lnTo>
                  <a:lnTo>
                    <a:pt x="1947" y="209"/>
                  </a:lnTo>
                  <a:lnTo>
                    <a:pt x="1992" y="256"/>
                  </a:lnTo>
                  <a:lnTo>
                    <a:pt x="2002" y="233"/>
                  </a:lnTo>
                  <a:lnTo>
                    <a:pt x="2014" y="216"/>
                  </a:lnTo>
                  <a:lnTo>
                    <a:pt x="1994" y="205"/>
                  </a:lnTo>
                  <a:lnTo>
                    <a:pt x="1999" y="184"/>
                  </a:lnTo>
                  <a:lnTo>
                    <a:pt x="1999" y="172"/>
                  </a:lnTo>
                  <a:lnTo>
                    <a:pt x="1978" y="150"/>
                  </a:lnTo>
                  <a:lnTo>
                    <a:pt x="1960" y="147"/>
                  </a:lnTo>
                  <a:lnTo>
                    <a:pt x="1943" y="123"/>
                  </a:lnTo>
                  <a:lnTo>
                    <a:pt x="1966" y="119"/>
                  </a:lnTo>
                  <a:lnTo>
                    <a:pt x="1977" y="100"/>
                  </a:lnTo>
                  <a:lnTo>
                    <a:pt x="1991" y="106"/>
                  </a:lnTo>
                  <a:lnTo>
                    <a:pt x="2005" y="98"/>
                  </a:lnTo>
                  <a:lnTo>
                    <a:pt x="1990" y="80"/>
                  </a:lnTo>
                  <a:lnTo>
                    <a:pt x="2002" y="69"/>
                  </a:lnTo>
                  <a:lnTo>
                    <a:pt x="2021" y="68"/>
                  </a:lnTo>
                  <a:lnTo>
                    <a:pt x="2000" y="53"/>
                  </a:lnTo>
                  <a:lnTo>
                    <a:pt x="1975" y="51"/>
                  </a:lnTo>
                  <a:lnTo>
                    <a:pt x="1990" y="32"/>
                  </a:lnTo>
                  <a:lnTo>
                    <a:pt x="1989" y="11"/>
                  </a:lnTo>
                  <a:lnTo>
                    <a:pt x="2005" y="27"/>
                  </a:lnTo>
                  <a:lnTo>
                    <a:pt x="2015" y="18"/>
                  </a:lnTo>
                  <a:lnTo>
                    <a:pt x="2024" y="21"/>
                  </a:lnTo>
                  <a:lnTo>
                    <a:pt x="2038" y="36"/>
                  </a:lnTo>
                  <a:lnTo>
                    <a:pt x="2060" y="33"/>
                  </a:lnTo>
                  <a:lnTo>
                    <a:pt x="2042" y="15"/>
                  </a:lnTo>
                  <a:lnTo>
                    <a:pt x="2038" y="0"/>
                  </a:lnTo>
                  <a:lnTo>
                    <a:pt x="2006" y="5"/>
                  </a:lnTo>
                  <a:lnTo>
                    <a:pt x="1994" y="0"/>
                  </a:lnTo>
                  <a:lnTo>
                    <a:pt x="1955" y="11"/>
                  </a:lnTo>
                  <a:lnTo>
                    <a:pt x="1913" y="18"/>
                  </a:lnTo>
                  <a:lnTo>
                    <a:pt x="1886" y="30"/>
                  </a:lnTo>
                  <a:lnTo>
                    <a:pt x="1885" y="47"/>
                  </a:lnTo>
                  <a:lnTo>
                    <a:pt x="1864" y="50"/>
                  </a:lnTo>
                  <a:cubicBezTo>
                    <a:pt x="1858" y="55"/>
                    <a:pt x="1854" y="75"/>
                    <a:pt x="1847" y="77"/>
                  </a:cubicBezTo>
                  <a:cubicBezTo>
                    <a:pt x="1839" y="82"/>
                    <a:pt x="1830" y="65"/>
                    <a:pt x="1820" y="63"/>
                  </a:cubicBezTo>
                  <a:lnTo>
                    <a:pt x="1786" y="66"/>
                  </a:lnTo>
                  <a:lnTo>
                    <a:pt x="1732" y="56"/>
                  </a:lnTo>
                  <a:lnTo>
                    <a:pt x="1709" y="62"/>
                  </a:lnTo>
                  <a:lnTo>
                    <a:pt x="1678" y="56"/>
                  </a:lnTo>
                  <a:lnTo>
                    <a:pt x="1666" y="47"/>
                  </a:lnTo>
                  <a:lnTo>
                    <a:pt x="1643" y="50"/>
                  </a:lnTo>
                  <a:cubicBezTo>
                    <a:pt x="1635" y="52"/>
                    <a:pt x="1626" y="57"/>
                    <a:pt x="1618" y="60"/>
                  </a:cubicBezTo>
                  <a:cubicBezTo>
                    <a:pt x="1610" y="63"/>
                    <a:pt x="1603" y="67"/>
                    <a:pt x="1597" y="71"/>
                  </a:cubicBezTo>
                  <a:cubicBezTo>
                    <a:pt x="1591" y="75"/>
                    <a:pt x="1587" y="84"/>
                    <a:pt x="1583" y="83"/>
                  </a:cubicBezTo>
                  <a:cubicBezTo>
                    <a:pt x="1571" y="90"/>
                    <a:pt x="1576" y="67"/>
                    <a:pt x="1571" y="65"/>
                  </a:cubicBezTo>
                  <a:lnTo>
                    <a:pt x="1553" y="69"/>
                  </a:lnTo>
                  <a:cubicBezTo>
                    <a:pt x="1544" y="66"/>
                    <a:pt x="1531" y="50"/>
                    <a:pt x="1517" y="47"/>
                  </a:cubicBezTo>
                  <a:cubicBezTo>
                    <a:pt x="1503" y="46"/>
                    <a:pt x="1479" y="45"/>
                    <a:pt x="1468" y="48"/>
                  </a:cubicBezTo>
                  <a:cubicBezTo>
                    <a:pt x="1457" y="51"/>
                    <a:pt x="1461" y="63"/>
                    <a:pt x="1451" y="63"/>
                  </a:cubicBezTo>
                  <a:cubicBezTo>
                    <a:pt x="1439" y="66"/>
                    <a:pt x="1419" y="48"/>
                    <a:pt x="1408" y="47"/>
                  </a:cubicBezTo>
                  <a:cubicBezTo>
                    <a:pt x="1397" y="46"/>
                    <a:pt x="1390" y="59"/>
                    <a:pt x="1382" y="59"/>
                  </a:cubicBezTo>
                  <a:cubicBezTo>
                    <a:pt x="1374" y="59"/>
                    <a:pt x="1362" y="52"/>
                    <a:pt x="1357" y="47"/>
                  </a:cubicBezTo>
                  <a:cubicBezTo>
                    <a:pt x="1352" y="42"/>
                    <a:pt x="1356" y="36"/>
                    <a:pt x="1349" y="30"/>
                  </a:cubicBezTo>
                  <a:cubicBezTo>
                    <a:pt x="1333" y="26"/>
                    <a:pt x="1330" y="13"/>
                    <a:pt x="1318" y="11"/>
                  </a:cubicBezTo>
                  <a:cubicBezTo>
                    <a:pt x="1306" y="9"/>
                    <a:pt x="1287" y="20"/>
                    <a:pt x="1277" y="20"/>
                  </a:cubicBezTo>
                  <a:cubicBezTo>
                    <a:pt x="1267" y="20"/>
                    <a:pt x="1268" y="10"/>
                    <a:pt x="1259" y="9"/>
                  </a:cubicBezTo>
                  <a:lnTo>
                    <a:pt x="1222" y="14"/>
                  </a:lnTo>
                  <a:lnTo>
                    <a:pt x="1210" y="32"/>
                  </a:lnTo>
                  <a:cubicBezTo>
                    <a:pt x="1203" y="35"/>
                    <a:pt x="1187" y="28"/>
                    <a:pt x="1178" y="29"/>
                  </a:cubicBezTo>
                  <a:cubicBezTo>
                    <a:pt x="1169" y="30"/>
                    <a:pt x="1164" y="36"/>
                    <a:pt x="1154" y="39"/>
                  </a:cubicBezTo>
                  <a:cubicBezTo>
                    <a:pt x="1144" y="42"/>
                    <a:pt x="1124" y="44"/>
                    <a:pt x="1120" y="48"/>
                  </a:cubicBezTo>
                  <a:cubicBezTo>
                    <a:pt x="1109" y="57"/>
                    <a:pt x="1132" y="61"/>
                    <a:pt x="1132" y="65"/>
                  </a:cubicBezTo>
                  <a:cubicBezTo>
                    <a:pt x="1132" y="69"/>
                    <a:pt x="1126" y="70"/>
                    <a:pt x="1118" y="72"/>
                  </a:cubicBezTo>
                  <a:cubicBezTo>
                    <a:pt x="1110" y="74"/>
                    <a:pt x="1084" y="72"/>
                    <a:pt x="1085" y="77"/>
                  </a:cubicBezTo>
                  <a:cubicBezTo>
                    <a:pt x="1085" y="86"/>
                    <a:pt x="1126" y="103"/>
                    <a:pt x="1127" y="105"/>
                  </a:cubicBezTo>
                  <a:lnTo>
                    <a:pt x="1090" y="90"/>
                  </a:lnTo>
                  <a:lnTo>
                    <a:pt x="1072" y="95"/>
                  </a:lnTo>
                  <a:cubicBezTo>
                    <a:pt x="1063" y="93"/>
                    <a:pt x="1039" y="65"/>
                    <a:pt x="1033" y="80"/>
                  </a:cubicBezTo>
                  <a:cubicBezTo>
                    <a:pt x="1027" y="95"/>
                    <a:pt x="1077" y="132"/>
                    <a:pt x="1084" y="147"/>
                  </a:cubicBezTo>
                  <a:lnTo>
                    <a:pt x="1075" y="171"/>
                  </a:lnTo>
                  <a:lnTo>
                    <a:pt x="1040" y="170"/>
                  </a:lnTo>
                  <a:cubicBezTo>
                    <a:pt x="1040" y="170"/>
                    <a:pt x="1061" y="164"/>
                    <a:pt x="1060" y="155"/>
                  </a:cubicBezTo>
                  <a:cubicBezTo>
                    <a:pt x="1059" y="146"/>
                    <a:pt x="1043" y="127"/>
                    <a:pt x="1031" y="113"/>
                  </a:cubicBezTo>
                  <a:cubicBezTo>
                    <a:pt x="1025" y="101"/>
                    <a:pt x="1030" y="84"/>
                    <a:pt x="1024" y="81"/>
                  </a:cubicBezTo>
                  <a:cubicBezTo>
                    <a:pt x="1018" y="78"/>
                    <a:pt x="997" y="65"/>
                    <a:pt x="989" y="71"/>
                  </a:cubicBezTo>
                  <a:cubicBezTo>
                    <a:pt x="968" y="74"/>
                    <a:pt x="970" y="107"/>
                    <a:pt x="974" y="116"/>
                  </a:cubicBezTo>
                  <a:cubicBezTo>
                    <a:pt x="978" y="125"/>
                    <a:pt x="1009" y="122"/>
                    <a:pt x="1012" y="125"/>
                  </a:cubicBezTo>
                  <a:cubicBezTo>
                    <a:pt x="1028" y="153"/>
                    <a:pt x="1005" y="143"/>
                    <a:pt x="989" y="134"/>
                  </a:cubicBezTo>
                  <a:cubicBezTo>
                    <a:pt x="973" y="125"/>
                    <a:pt x="968" y="128"/>
                    <a:pt x="958" y="128"/>
                  </a:cubicBezTo>
                  <a:cubicBezTo>
                    <a:pt x="948" y="128"/>
                    <a:pt x="931" y="133"/>
                    <a:pt x="926" y="137"/>
                  </a:cubicBezTo>
                  <a:cubicBezTo>
                    <a:pt x="921" y="141"/>
                    <a:pt x="939" y="157"/>
                    <a:pt x="926" y="152"/>
                  </a:cubicBezTo>
                  <a:cubicBezTo>
                    <a:pt x="913" y="147"/>
                    <a:pt x="899" y="149"/>
                    <a:pt x="886" y="147"/>
                  </a:cubicBezTo>
                  <a:cubicBezTo>
                    <a:pt x="873" y="145"/>
                    <a:pt x="863" y="136"/>
                    <a:pt x="847" y="140"/>
                  </a:cubicBezTo>
                  <a:cubicBezTo>
                    <a:pt x="825" y="147"/>
                    <a:pt x="794" y="185"/>
                    <a:pt x="787" y="171"/>
                  </a:cubicBezTo>
                  <a:cubicBezTo>
                    <a:pt x="780" y="157"/>
                    <a:pt x="800" y="155"/>
                    <a:pt x="800" y="150"/>
                  </a:cubicBezTo>
                  <a:cubicBezTo>
                    <a:pt x="800" y="145"/>
                    <a:pt x="796" y="138"/>
                    <a:pt x="790" y="138"/>
                  </a:cubicBezTo>
                  <a:cubicBezTo>
                    <a:pt x="784" y="138"/>
                    <a:pt x="764" y="144"/>
                    <a:pt x="763" y="152"/>
                  </a:cubicBezTo>
                  <a:cubicBezTo>
                    <a:pt x="761" y="163"/>
                    <a:pt x="783" y="181"/>
                    <a:pt x="782" y="186"/>
                  </a:cubicBezTo>
                  <a:cubicBezTo>
                    <a:pt x="781" y="191"/>
                    <a:pt x="765" y="180"/>
                    <a:pt x="758" y="183"/>
                  </a:cubicBezTo>
                  <a:cubicBezTo>
                    <a:pt x="751" y="186"/>
                    <a:pt x="746" y="207"/>
                    <a:pt x="742" y="203"/>
                  </a:cubicBezTo>
                  <a:lnTo>
                    <a:pt x="728" y="189"/>
                  </a:lnTo>
                  <a:lnTo>
                    <a:pt x="746" y="170"/>
                  </a:lnTo>
                  <a:lnTo>
                    <a:pt x="733" y="158"/>
                  </a:lnTo>
                  <a:cubicBezTo>
                    <a:pt x="727" y="155"/>
                    <a:pt x="718" y="150"/>
                    <a:pt x="712" y="149"/>
                  </a:cubicBezTo>
                  <a:cubicBezTo>
                    <a:pt x="706" y="148"/>
                    <a:pt x="701" y="154"/>
                    <a:pt x="698" y="152"/>
                  </a:cubicBezTo>
                  <a:cubicBezTo>
                    <a:pt x="695" y="150"/>
                    <a:pt x="698" y="139"/>
                    <a:pt x="695" y="138"/>
                  </a:cubicBezTo>
                  <a:cubicBezTo>
                    <a:pt x="692" y="137"/>
                    <a:pt x="685" y="146"/>
                    <a:pt x="680" y="146"/>
                  </a:cubicBezTo>
                  <a:cubicBezTo>
                    <a:pt x="675" y="146"/>
                    <a:pt x="677" y="142"/>
                    <a:pt x="667" y="140"/>
                  </a:cubicBezTo>
                  <a:cubicBezTo>
                    <a:pt x="657" y="138"/>
                    <a:pt x="632" y="139"/>
                    <a:pt x="622" y="135"/>
                  </a:cubicBezTo>
                  <a:cubicBezTo>
                    <a:pt x="612" y="131"/>
                    <a:pt x="632" y="117"/>
                    <a:pt x="608" y="113"/>
                  </a:cubicBezTo>
                  <a:cubicBezTo>
                    <a:pt x="584" y="109"/>
                    <a:pt x="590" y="119"/>
                    <a:pt x="583" y="119"/>
                  </a:cubicBezTo>
                  <a:lnTo>
                    <a:pt x="568" y="114"/>
                  </a:lnTo>
                  <a:cubicBezTo>
                    <a:pt x="555" y="116"/>
                    <a:pt x="521" y="125"/>
                    <a:pt x="505" y="131"/>
                  </a:cubicBezTo>
                  <a:cubicBezTo>
                    <a:pt x="482" y="140"/>
                    <a:pt x="485" y="140"/>
                    <a:pt x="472" y="152"/>
                  </a:cubicBezTo>
                  <a:cubicBezTo>
                    <a:pt x="459" y="164"/>
                    <a:pt x="443" y="192"/>
                    <a:pt x="428" y="204"/>
                  </a:cubicBezTo>
                  <a:cubicBezTo>
                    <a:pt x="410" y="223"/>
                    <a:pt x="393" y="217"/>
                    <a:pt x="382" y="224"/>
                  </a:cubicBezTo>
                  <a:lnTo>
                    <a:pt x="364" y="248"/>
                  </a:lnTo>
                  <a:lnTo>
                    <a:pt x="368" y="290"/>
                  </a:lnTo>
                  <a:lnTo>
                    <a:pt x="389" y="306"/>
                  </a:lnTo>
                  <a:lnTo>
                    <a:pt x="436" y="290"/>
                  </a:lnTo>
                  <a:cubicBezTo>
                    <a:pt x="447" y="296"/>
                    <a:pt x="448" y="335"/>
                    <a:pt x="457" y="341"/>
                  </a:cubicBezTo>
                  <a:cubicBezTo>
                    <a:pt x="468" y="348"/>
                    <a:pt x="486" y="330"/>
                    <a:pt x="491" y="324"/>
                  </a:cubicBezTo>
                  <a:lnTo>
                    <a:pt x="496" y="300"/>
                  </a:lnTo>
                  <a:lnTo>
                    <a:pt x="514" y="281"/>
                  </a:lnTo>
                  <a:cubicBezTo>
                    <a:pt x="515" y="270"/>
                    <a:pt x="499" y="245"/>
                    <a:pt x="502" y="234"/>
                  </a:cubicBezTo>
                  <a:cubicBezTo>
                    <a:pt x="505" y="225"/>
                    <a:pt x="526" y="220"/>
                    <a:pt x="535" y="213"/>
                  </a:cubicBezTo>
                  <a:cubicBezTo>
                    <a:pt x="544" y="206"/>
                    <a:pt x="546" y="192"/>
                    <a:pt x="554" y="191"/>
                  </a:cubicBezTo>
                  <a:cubicBezTo>
                    <a:pt x="567" y="190"/>
                    <a:pt x="580" y="200"/>
                    <a:pt x="581" y="204"/>
                  </a:cubicBezTo>
                  <a:cubicBezTo>
                    <a:pt x="581" y="208"/>
                    <a:pt x="560" y="200"/>
                    <a:pt x="557" y="215"/>
                  </a:cubicBezTo>
                  <a:cubicBezTo>
                    <a:pt x="554" y="230"/>
                    <a:pt x="535" y="233"/>
                    <a:pt x="533" y="242"/>
                  </a:cubicBezTo>
                  <a:lnTo>
                    <a:pt x="548" y="267"/>
                  </a:lnTo>
                  <a:lnTo>
                    <a:pt x="571" y="276"/>
                  </a:lnTo>
                  <a:lnTo>
                    <a:pt x="598" y="264"/>
                  </a:lnTo>
                  <a:lnTo>
                    <a:pt x="625" y="261"/>
                  </a:lnTo>
                  <a:cubicBezTo>
                    <a:pt x="632" y="263"/>
                    <a:pt x="645" y="271"/>
                    <a:pt x="638" y="276"/>
                  </a:cubicBezTo>
                  <a:cubicBezTo>
                    <a:pt x="631" y="281"/>
                    <a:pt x="593" y="287"/>
                    <a:pt x="584" y="293"/>
                  </a:cubicBezTo>
                  <a:cubicBezTo>
                    <a:pt x="575" y="299"/>
                    <a:pt x="587" y="309"/>
                    <a:pt x="581" y="311"/>
                  </a:cubicBezTo>
                  <a:cubicBezTo>
                    <a:pt x="567" y="319"/>
                    <a:pt x="556" y="301"/>
                    <a:pt x="550" y="303"/>
                  </a:cubicBezTo>
                  <a:lnTo>
                    <a:pt x="547" y="323"/>
                  </a:lnTo>
                  <a:lnTo>
                    <a:pt x="536" y="350"/>
                  </a:lnTo>
                  <a:lnTo>
                    <a:pt x="512" y="351"/>
                  </a:lnTo>
                  <a:lnTo>
                    <a:pt x="476" y="360"/>
                  </a:lnTo>
                  <a:lnTo>
                    <a:pt x="457" y="351"/>
                  </a:lnTo>
                  <a:lnTo>
                    <a:pt x="443" y="357"/>
                  </a:lnTo>
                  <a:lnTo>
                    <a:pt x="419" y="342"/>
                  </a:lnTo>
                  <a:cubicBezTo>
                    <a:pt x="417" y="335"/>
                    <a:pt x="433" y="329"/>
                    <a:pt x="428" y="317"/>
                  </a:cubicBezTo>
                  <a:cubicBezTo>
                    <a:pt x="423" y="305"/>
                    <a:pt x="396" y="313"/>
                    <a:pt x="392" y="321"/>
                  </a:cubicBezTo>
                  <a:lnTo>
                    <a:pt x="397" y="362"/>
                  </a:lnTo>
                  <a:lnTo>
                    <a:pt x="373" y="362"/>
                  </a:lnTo>
                  <a:cubicBezTo>
                    <a:pt x="365" y="366"/>
                    <a:pt x="355" y="380"/>
                    <a:pt x="347" y="386"/>
                  </a:cubicBezTo>
                  <a:cubicBezTo>
                    <a:pt x="339" y="392"/>
                    <a:pt x="332" y="379"/>
                    <a:pt x="322" y="399"/>
                  </a:cubicBezTo>
                  <a:cubicBezTo>
                    <a:pt x="312" y="419"/>
                    <a:pt x="301" y="411"/>
                    <a:pt x="293" y="414"/>
                  </a:cubicBezTo>
                  <a:cubicBezTo>
                    <a:pt x="285" y="417"/>
                    <a:pt x="280" y="414"/>
                    <a:pt x="275" y="416"/>
                  </a:cubicBezTo>
                  <a:cubicBezTo>
                    <a:pt x="270" y="418"/>
                    <a:pt x="267" y="426"/>
                    <a:pt x="260" y="426"/>
                  </a:cubicBezTo>
                  <a:cubicBezTo>
                    <a:pt x="253" y="426"/>
                    <a:pt x="238" y="417"/>
                    <a:pt x="232" y="419"/>
                  </a:cubicBezTo>
                  <a:cubicBezTo>
                    <a:pt x="226" y="421"/>
                    <a:pt x="221" y="432"/>
                    <a:pt x="226" y="437"/>
                  </a:cubicBezTo>
                  <a:lnTo>
                    <a:pt x="263" y="449"/>
                  </a:lnTo>
                  <a:lnTo>
                    <a:pt x="272" y="474"/>
                  </a:lnTo>
                  <a:lnTo>
                    <a:pt x="262" y="503"/>
                  </a:lnTo>
                  <a:cubicBezTo>
                    <a:pt x="251" y="507"/>
                    <a:pt x="223" y="499"/>
                    <a:pt x="206" y="498"/>
                  </a:cubicBezTo>
                  <a:cubicBezTo>
                    <a:pt x="189" y="497"/>
                    <a:pt x="164" y="492"/>
                    <a:pt x="158" y="498"/>
                  </a:cubicBezTo>
                  <a:cubicBezTo>
                    <a:pt x="152" y="504"/>
                    <a:pt x="167" y="527"/>
                    <a:pt x="167" y="537"/>
                  </a:cubicBezTo>
                  <a:cubicBezTo>
                    <a:pt x="167" y="547"/>
                    <a:pt x="159" y="551"/>
                    <a:pt x="157" y="557"/>
                  </a:cubicBezTo>
                  <a:cubicBezTo>
                    <a:pt x="155" y="563"/>
                    <a:pt x="161" y="569"/>
                    <a:pt x="157" y="576"/>
                  </a:cubicBezTo>
                  <a:cubicBezTo>
                    <a:pt x="153" y="583"/>
                    <a:pt x="127" y="594"/>
                    <a:pt x="130" y="597"/>
                  </a:cubicBezTo>
                  <a:cubicBezTo>
                    <a:pt x="139" y="606"/>
                    <a:pt x="160" y="592"/>
                    <a:pt x="176" y="592"/>
                  </a:cubicBezTo>
                  <a:lnTo>
                    <a:pt x="226" y="598"/>
                  </a:lnTo>
                  <a:lnTo>
                    <a:pt x="260" y="588"/>
                  </a:lnTo>
                  <a:lnTo>
                    <a:pt x="274" y="576"/>
                  </a:lnTo>
                  <a:cubicBezTo>
                    <a:pt x="282" y="573"/>
                    <a:pt x="306" y="573"/>
                    <a:pt x="307" y="569"/>
                  </a:cubicBezTo>
                  <a:cubicBezTo>
                    <a:pt x="321" y="557"/>
                    <a:pt x="283" y="559"/>
                    <a:pt x="283" y="552"/>
                  </a:cubicBezTo>
                  <a:cubicBezTo>
                    <a:pt x="283" y="545"/>
                    <a:pt x="300" y="533"/>
                    <a:pt x="307" y="528"/>
                  </a:cubicBezTo>
                  <a:lnTo>
                    <a:pt x="325" y="522"/>
                  </a:lnTo>
                  <a:lnTo>
                    <a:pt x="320" y="503"/>
                  </a:lnTo>
                  <a:cubicBezTo>
                    <a:pt x="323" y="499"/>
                    <a:pt x="336" y="495"/>
                    <a:pt x="342" y="495"/>
                  </a:cubicBezTo>
                  <a:cubicBezTo>
                    <a:pt x="348" y="495"/>
                    <a:pt x="350" y="506"/>
                    <a:pt x="358" y="505"/>
                  </a:cubicBezTo>
                  <a:cubicBezTo>
                    <a:pt x="366" y="504"/>
                    <a:pt x="384" y="490"/>
                    <a:pt x="393" y="491"/>
                  </a:cubicBezTo>
                  <a:lnTo>
                    <a:pt x="415" y="510"/>
                  </a:lnTo>
                  <a:cubicBezTo>
                    <a:pt x="416" y="517"/>
                    <a:pt x="407" y="520"/>
                    <a:pt x="401" y="530"/>
                  </a:cubicBezTo>
                  <a:lnTo>
                    <a:pt x="381" y="573"/>
                  </a:lnTo>
                  <a:lnTo>
                    <a:pt x="406" y="576"/>
                  </a:lnTo>
                  <a:lnTo>
                    <a:pt x="412" y="561"/>
                  </a:lnTo>
                  <a:lnTo>
                    <a:pt x="404" y="543"/>
                  </a:lnTo>
                  <a:cubicBezTo>
                    <a:pt x="406" y="539"/>
                    <a:pt x="417" y="541"/>
                    <a:pt x="423" y="538"/>
                  </a:cubicBezTo>
                  <a:cubicBezTo>
                    <a:pt x="430" y="537"/>
                    <a:pt x="435" y="526"/>
                    <a:pt x="441" y="527"/>
                  </a:cubicBezTo>
                  <a:cubicBezTo>
                    <a:pt x="447" y="528"/>
                    <a:pt x="453" y="542"/>
                    <a:pt x="460" y="547"/>
                  </a:cubicBezTo>
                  <a:lnTo>
                    <a:pt x="483" y="559"/>
                  </a:lnTo>
                  <a:lnTo>
                    <a:pt x="490" y="573"/>
                  </a:lnTo>
                  <a:lnTo>
                    <a:pt x="493" y="590"/>
                  </a:lnTo>
                  <a:lnTo>
                    <a:pt x="508" y="579"/>
                  </a:lnTo>
                  <a:cubicBezTo>
                    <a:pt x="508" y="579"/>
                    <a:pt x="507" y="566"/>
                    <a:pt x="509" y="564"/>
                  </a:cubicBezTo>
                  <a:cubicBezTo>
                    <a:pt x="513" y="561"/>
                    <a:pt x="512" y="581"/>
                    <a:pt x="521" y="569"/>
                  </a:cubicBezTo>
                  <a:cubicBezTo>
                    <a:pt x="530" y="557"/>
                    <a:pt x="525" y="556"/>
                    <a:pt x="515" y="549"/>
                  </a:cubicBezTo>
                  <a:lnTo>
                    <a:pt x="468" y="523"/>
                  </a:lnTo>
                  <a:lnTo>
                    <a:pt x="441" y="508"/>
                  </a:lnTo>
                  <a:lnTo>
                    <a:pt x="455" y="480"/>
                  </a:lnTo>
                  <a:lnTo>
                    <a:pt x="464" y="498"/>
                  </a:lnTo>
                  <a:lnTo>
                    <a:pt x="487" y="512"/>
                  </a:lnTo>
                  <a:lnTo>
                    <a:pt x="517" y="527"/>
                  </a:lnTo>
                  <a:cubicBezTo>
                    <a:pt x="526" y="535"/>
                    <a:pt x="529" y="546"/>
                    <a:pt x="539" y="559"/>
                  </a:cubicBezTo>
                  <a:cubicBezTo>
                    <a:pt x="549" y="572"/>
                    <a:pt x="570" y="602"/>
                    <a:pt x="579" y="608"/>
                  </a:cubicBezTo>
                  <a:cubicBezTo>
                    <a:pt x="588" y="614"/>
                    <a:pt x="588" y="598"/>
                    <a:pt x="592" y="597"/>
                  </a:cubicBezTo>
                  <a:cubicBezTo>
                    <a:pt x="596" y="594"/>
                    <a:pt x="604" y="602"/>
                    <a:pt x="604" y="599"/>
                  </a:cubicBezTo>
                  <a:cubicBezTo>
                    <a:pt x="604" y="596"/>
                    <a:pt x="596" y="583"/>
                    <a:pt x="593" y="578"/>
                  </a:cubicBezTo>
                  <a:cubicBezTo>
                    <a:pt x="589" y="574"/>
                    <a:pt x="590" y="568"/>
                    <a:pt x="587" y="567"/>
                  </a:cubicBezTo>
                  <a:cubicBezTo>
                    <a:pt x="585" y="563"/>
                    <a:pt x="583" y="558"/>
                    <a:pt x="584" y="555"/>
                  </a:cubicBezTo>
                  <a:cubicBezTo>
                    <a:pt x="585" y="552"/>
                    <a:pt x="589" y="550"/>
                    <a:pt x="592" y="548"/>
                  </a:cubicBezTo>
                  <a:lnTo>
                    <a:pt x="601" y="542"/>
                  </a:lnTo>
                  <a:cubicBezTo>
                    <a:pt x="607" y="541"/>
                    <a:pt x="621" y="541"/>
                    <a:pt x="627" y="541"/>
                  </a:cubicBezTo>
                  <a:cubicBezTo>
                    <a:pt x="633" y="541"/>
                    <a:pt x="636" y="541"/>
                    <a:pt x="640" y="539"/>
                  </a:cubicBezTo>
                  <a:cubicBezTo>
                    <a:pt x="644" y="537"/>
                    <a:pt x="648" y="532"/>
                    <a:pt x="650" y="528"/>
                  </a:cubicBezTo>
                  <a:lnTo>
                    <a:pt x="653" y="513"/>
                  </a:lnTo>
                  <a:lnTo>
                    <a:pt x="639" y="505"/>
                  </a:lnTo>
                  <a:cubicBezTo>
                    <a:pt x="639" y="503"/>
                    <a:pt x="650" y="505"/>
                    <a:pt x="655" y="501"/>
                  </a:cubicBezTo>
                  <a:cubicBezTo>
                    <a:pt x="660" y="497"/>
                    <a:pt x="665" y="488"/>
                    <a:pt x="670" y="483"/>
                  </a:cubicBezTo>
                  <a:cubicBezTo>
                    <a:pt x="675" y="478"/>
                    <a:pt x="681" y="471"/>
                    <a:pt x="686" y="470"/>
                  </a:cubicBezTo>
                  <a:lnTo>
                    <a:pt x="703" y="476"/>
                  </a:lnTo>
                  <a:lnTo>
                    <a:pt x="718" y="494"/>
                  </a:lnTo>
                  <a:cubicBezTo>
                    <a:pt x="723" y="498"/>
                    <a:pt x="727" y="503"/>
                    <a:pt x="731" y="501"/>
                  </a:cubicBezTo>
                  <a:cubicBezTo>
                    <a:pt x="735" y="499"/>
                    <a:pt x="742" y="488"/>
                    <a:pt x="742" y="482"/>
                  </a:cubicBezTo>
                  <a:lnTo>
                    <a:pt x="728" y="466"/>
                  </a:lnTo>
                  <a:cubicBezTo>
                    <a:pt x="730" y="462"/>
                    <a:pt x="746" y="463"/>
                    <a:pt x="755" y="459"/>
                  </a:cubicBezTo>
                  <a:cubicBezTo>
                    <a:pt x="764" y="455"/>
                    <a:pt x="777" y="444"/>
                    <a:pt x="782" y="444"/>
                  </a:cubicBezTo>
                  <a:cubicBezTo>
                    <a:pt x="787" y="444"/>
                    <a:pt x="786" y="452"/>
                    <a:pt x="784" y="458"/>
                  </a:cubicBezTo>
                  <a:cubicBezTo>
                    <a:pt x="782" y="464"/>
                    <a:pt x="765" y="469"/>
                    <a:pt x="772" y="480"/>
                  </a:cubicBezTo>
                  <a:cubicBezTo>
                    <a:pt x="779" y="491"/>
                    <a:pt x="820" y="516"/>
                    <a:pt x="824" y="525"/>
                  </a:cubicBezTo>
                  <a:cubicBezTo>
                    <a:pt x="828" y="534"/>
                    <a:pt x="808" y="535"/>
                    <a:pt x="796" y="537"/>
                  </a:cubicBezTo>
                  <a:cubicBezTo>
                    <a:pt x="784" y="539"/>
                    <a:pt x="763" y="541"/>
                    <a:pt x="751" y="539"/>
                  </a:cubicBezTo>
                  <a:cubicBezTo>
                    <a:pt x="739" y="537"/>
                    <a:pt x="739" y="524"/>
                    <a:pt x="722" y="524"/>
                  </a:cubicBezTo>
                  <a:cubicBezTo>
                    <a:pt x="705" y="524"/>
                    <a:pt x="707" y="533"/>
                    <a:pt x="697" y="537"/>
                  </a:cubicBezTo>
                  <a:lnTo>
                    <a:pt x="667" y="538"/>
                  </a:lnTo>
                  <a:lnTo>
                    <a:pt x="623" y="560"/>
                  </a:lnTo>
                  <a:lnTo>
                    <a:pt x="634" y="576"/>
                  </a:lnTo>
                  <a:lnTo>
                    <a:pt x="639" y="598"/>
                  </a:lnTo>
                  <a:lnTo>
                    <a:pt x="669" y="617"/>
                  </a:lnTo>
                  <a:lnTo>
                    <a:pt x="700" y="602"/>
                  </a:lnTo>
                  <a:lnTo>
                    <a:pt x="718" y="611"/>
                  </a:lnTo>
                  <a:lnTo>
                    <a:pt x="752" y="608"/>
                  </a:lnTo>
                  <a:lnTo>
                    <a:pt x="757" y="644"/>
                  </a:lnTo>
                  <a:lnTo>
                    <a:pt x="697" y="677"/>
                  </a:lnTo>
                  <a:close/>
                </a:path>
              </a:pathLst>
            </a:custGeom>
            <a:solidFill>
              <a:srgbClr val="FEFEFE">
                <a:alpha val="30196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FF5425"/>
                  </a:solidFill>
                  <a:prstDash val="dash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rgbClr val="808080">
                        <a:alpha val="50000"/>
                      </a:srgbClr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375" b="1" i="0" u="none" strike="noStrike" kern="1200" cap="none" spc="0" normalizeH="0" baseline="0" noProof="0" smtClean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Arial" pitchFamily="34" charset="0"/>
                <a:ea typeface="黑体" panose="02010609060101010101" charset="-122"/>
                <a:cs typeface="+mn-cs"/>
              </a:endParaRPr>
            </a:p>
          </p:txBody>
        </p:sp>
      </p:grpSp>
      <p:sp>
        <p:nvSpPr>
          <p:cNvPr id="4" name="Rectangle 127"/>
          <p:cNvSpPr>
            <a:spLocks noChangeArrowheads="1"/>
          </p:cNvSpPr>
          <p:nvPr>
            <p:custDataLst>
              <p:tags r:id="rId111"/>
            </p:custDataLst>
          </p:nvPr>
        </p:nvSpPr>
        <p:spPr bwMode="gray">
          <a:xfrm>
            <a:off x="0" y="0"/>
            <a:ext cx="12192000" cy="182880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0"/>
                  <a:invGamma/>
                  <a:alpha val="0"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pic>
        <p:nvPicPr>
          <p:cNvPr id="114" name="Picture 7" descr="artplus_nature_naturalcity42_a"/>
          <p:cNvPicPr>
            <a:picLocks noChangeAspect="1"/>
          </p:cNvPicPr>
          <p:nvPr>
            <p:custDataLst>
              <p:tags r:id="rId113"/>
            </p:custDataLst>
          </p:nvPr>
        </p:nvPicPr>
        <p:blipFill>
          <a:blip r:embed="rId112"/>
          <a:stretch>
            <a:fillRect/>
          </a:stretch>
        </p:blipFill>
        <p:spPr>
          <a:xfrm>
            <a:off x="6494463" y="3167063"/>
            <a:ext cx="5900737" cy="2989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5" name="Picture 12" descr="artplus_nature_naturalcity42_i"/>
          <p:cNvPicPr>
            <a:picLocks noChangeAspect="1"/>
          </p:cNvPicPr>
          <p:nvPr>
            <p:custDataLst>
              <p:tags r:id="rId115"/>
            </p:custDataLst>
          </p:nvPr>
        </p:nvPicPr>
        <p:blipFill>
          <a:blip r:embed="rId114"/>
          <a:stretch>
            <a:fillRect/>
          </a:stretch>
        </p:blipFill>
        <p:spPr>
          <a:xfrm>
            <a:off x="9275763" y="3352800"/>
            <a:ext cx="2205037" cy="877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7" name="Picture 13" descr="artplus_nature_naturalcity42_f"/>
          <p:cNvPicPr>
            <a:picLocks noChangeAspect="1"/>
          </p:cNvPicPr>
          <p:nvPr>
            <p:custDataLst>
              <p:tags r:id="rId117"/>
            </p:custDataLst>
          </p:nvPr>
        </p:nvPicPr>
        <p:blipFill>
          <a:blip r:embed="rId116"/>
          <a:stretch>
            <a:fillRect/>
          </a:stretch>
        </p:blipFill>
        <p:spPr>
          <a:xfrm>
            <a:off x="6659563" y="4594225"/>
            <a:ext cx="6548437" cy="1882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8" name="Text Box 126"/>
          <p:cNvSpPr txBox="1">
            <a:spLocks noChangeArrowheads="1"/>
          </p:cNvSpPr>
          <p:nvPr>
            <p:custDataLst>
              <p:tags r:id="rId118"/>
            </p:custDataLst>
          </p:nvPr>
        </p:nvSpPr>
        <p:spPr bwMode="auto">
          <a:xfrm>
            <a:off x="11353800" y="152400"/>
            <a:ext cx="635000" cy="26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742950" indent="-28575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11430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6002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2057400" indent="-228600" algn="l" defTabSz="914400" rtl="0" eaLnBrk="1" latinLnBrk="0" hangingPunct="1"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6000" b="1" kern="1200">
                <a:solidFill>
                  <a:schemeClr val="tx1"/>
                </a:solidFill>
                <a:latin typeface="Arial" pitchFamily="34" charset="0"/>
                <a:ea typeface="黑体" panose="02010609060101010101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125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LOGO</a:t>
            </a:r>
            <a:endParaRPr kumimoji="0" lang="en-US" altLang="zh-CN" sz="1125" b="1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19" name="Picture 9" descr="artplus_nature_naturalcity42_b"/>
          <p:cNvPicPr>
            <a:picLocks noChangeAspect="1"/>
          </p:cNvPicPr>
          <p:nvPr>
            <p:custDataLst>
              <p:tags r:id="rId120"/>
            </p:custDataLst>
          </p:nvPr>
        </p:nvPicPr>
        <p:blipFill>
          <a:blip r:embed="rId119"/>
          <a:stretch>
            <a:fillRect/>
          </a:stretch>
        </p:blipFill>
        <p:spPr>
          <a:xfrm>
            <a:off x="6927850" y="3097213"/>
            <a:ext cx="3962400" cy="57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0" name="Picture 8" descr="artplus_nature_naturalcity42_e"/>
          <p:cNvPicPr>
            <a:picLocks noChangeAspect="1"/>
          </p:cNvPicPr>
          <p:nvPr>
            <p:custDataLst>
              <p:tags r:id="rId122"/>
            </p:custDataLst>
          </p:nvPr>
        </p:nvPicPr>
        <p:blipFill>
          <a:blip r:embed="rId121"/>
          <a:stretch>
            <a:fillRect/>
          </a:stretch>
        </p:blipFill>
        <p:spPr>
          <a:xfrm>
            <a:off x="7924800" y="1993900"/>
            <a:ext cx="2062163" cy="1663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1" name="Picture 11" descr="artplus_nature_naturalcity42_d"/>
          <p:cNvPicPr>
            <a:picLocks noChangeAspect="1"/>
          </p:cNvPicPr>
          <p:nvPr>
            <p:custDataLst>
              <p:tags r:id="rId124"/>
            </p:custDataLst>
          </p:nvPr>
        </p:nvPicPr>
        <p:blipFill>
          <a:blip r:embed="rId123"/>
          <a:stretch>
            <a:fillRect/>
          </a:stretch>
        </p:blipFill>
        <p:spPr>
          <a:xfrm>
            <a:off x="7500938" y="2862263"/>
            <a:ext cx="831850" cy="5794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  <p:custDataLst>
              <p:tags r:id="rId125"/>
            </p:custDataLst>
          </p:nvPr>
        </p:nvSpPr>
        <p:spPr>
          <a:xfrm>
            <a:off x="406400" y="4419600"/>
            <a:ext cx="8534400" cy="1143000"/>
          </a:xfrm>
        </p:spPr>
        <p:txBody>
          <a:bodyPr/>
          <a:lstStyle>
            <a:lvl1pPr algn="l">
              <a:defRPr sz="2420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en-US" altLang="zh-CN" sz="3225" strike="noStrike" noProof="0" smtClean="0"/>
              <a:t>Click to edit Master title style</a:t>
            </a:r>
            <a:endParaRPr lang="en-US" altLang="zh-CN" strike="noStrike" noProof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  <p:custDataLst>
              <p:tags r:id="rId126"/>
            </p:custDataLst>
          </p:nvPr>
        </p:nvSpPr>
        <p:spPr>
          <a:xfrm>
            <a:off x="406400" y="5715000"/>
            <a:ext cx="8534400" cy="3810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1015" b="1" i="1">
                <a:solidFill>
                  <a:schemeClr val="bg1"/>
                </a:solidFill>
              </a:defRPr>
            </a:lvl1pPr>
          </a:lstStyle>
          <a:p>
            <a:pPr lvl="0" fontAlgn="base"/>
            <a:r>
              <a:rPr lang="en-US" altLang="zh-CN" sz="1350" strike="noStrike" noProof="0" smtClean="0"/>
              <a:t>Click to edit Master subtitle style</a:t>
            </a:r>
            <a:endParaRPr lang="en-US" altLang="zh-CN" strike="noStrike" noProof="0" smtClean="0"/>
          </a:p>
        </p:txBody>
      </p:sp>
      <p:sp>
        <p:nvSpPr>
          <p:cNvPr id="124" name="Rectangle 4"/>
          <p:cNvSpPr>
            <a:spLocks noGrp="1" noChangeArrowheads="1"/>
          </p:cNvSpPr>
          <p:nvPr>
            <p:ph type="dt" sz="half" idx="10"/>
            <p:custDataLst>
              <p:tags r:id="rId127"/>
            </p:custDataLst>
          </p:nvPr>
        </p:nvSpPr>
        <p:spPr>
          <a:xfrm>
            <a:off x="406400" y="6477000"/>
            <a:ext cx="28448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5" name="Rectangle 5"/>
          <p:cNvSpPr>
            <a:spLocks noGrp="1" noChangeArrowheads="1"/>
          </p:cNvSpPr>
          <p:nvPr>
            <p:ph type="ftr" sz="quarter" idx="11"/>
            <p:custDataLst>
              <p:tags r:id="rId128"/>
            </p:custDataLst>
          </p:nvPr>
        </p:nvSpPr>
        <p:spPr>
          <a:xfrm>
            <a:off x="8940800" y="6477000"/>
            <a:ext cx="30480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www.themegallery.com</a:t>
            </a: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6" name="Rectangle 6"/>
          <p:cNvSpPr>
            <a:spLocks noGrp="1" noChangeArrowheads="1"/>
          </p:cNvSpPr>
          <p:nvPr>
            <p:ph type="sldNum" sz="quarter" idx="12"/>
            <p:custDataLst>
              <p:tags r:id="rId129"/>
            </p:custDataLst>
          </p:nvPr>
        </p:nvSpPr>
        <p:spPr>
          <a:xfrm>
            <a:off x="4876800" y="6477000"/>
            <a:ext cx="2844800" cy="1682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ctr"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9ABEFA-5DF0-4498-8788-D36099402CE6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2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dur="20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accent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Rectangle 4"/>
          <p:cNvSpPr>
            <a:spLocks noGrp="1" noChangeArrowheads="1"/>
          </p:cNvSpPr>
          <p:nvPr>
            <p:ph type="dt" sz="half" idx="2"/>
            <p:custDataLst>
              <p:tags r:id="rId2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  <p:custDataLst>
              <p:tags r:id="rId3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  <p:custDataLst>
              <p:tags r:id="rId4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fontAlgn="base"/>
            <a:fld id="{9A0DB2DC-4C9A-4742-B13C-FB6460FD3503}" type="slidenum">
              <a:rPr lang="en-US" altLang="zh-CN" sz="675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en-US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179" name="矩形 11"/>
          <p:cNvSpPr/>
          <p:nvPr userDrawn="1">
            <p:custDataLst>
              <p:tags r:id="rId2"/>
            </p:custDataLst>
          </p:nvPr>
        </p:nvSpPr>
        <p:spPr>
          <a:xfrm>
            <a:off x="10850563" y="530225"/>
            <a:ext cx="1092200" cy="36988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/>
            <a:r>
              <a:rPr lang="zh-CN" altLang="en-US" sz="675" strike="noStrike" noProof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第 </a:t>
            </a:r>
            <a:fld id="{9A0DB2DC-4C9A-4742-B13C-FB6460FD3503}" type="slidenum">
              <a:rPr lang="zh-CN" altLang="en-US" sz="675" strike="noStrike" noProof="1">
                <a:solidFill>
                  <a:srgbClr val="FFFFFF"/>
                </a:solidFill>
                <a:latin typeface="Calibri"/>
                <a:ea typeface="微软雅黑" panose="020b0503020204020204" charset="-122"/>
                <a:cs typeface="+mn-cs"/>
              </a:rPr>
              <a:t/>
            </a:fld>
            <a:r>
              <a:rPr lang="zh-CN" altLang="en-US" sz="675" strike="noStrike" noProof="1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rPr>
              <a:t>  </a:t>
            </a:r>
            <a:r>
              <a:rPr lang="zh-CN" altLang="en-US" sz="675" strike="noStrike" noProof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页</a:t>
            </a:r>
            <a:endParaRPr lang="zh-CN" altLang="en-US" sz="675" strike="noStrike" noProof="1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156" name="Picture 8" descr="91淘课logo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clrChange>
              <a:clrFrom>
                <a:srgbClr val="555555"/>
              </a:clrFrom>
              <a:clrTo>
                <a:srgbClr val="555555">
                  <a:alpha val="0"/>
                </a:srgbClr>
              </a:clrTo>
            </a:clrChange>
            <a:lum contrast="40000"/>
          </a:blip>
          <a:stretch>
            <a:fillRect/>
          </a:stretch>
        </p:blipFill>
        <p:spPr>
          <a:xfrm>
            <a:off x="10993438" y="6118225"/>
            <a:ext cx="1079500" cy="6096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157" name="组合 4"/>
          <p:cNvGrpSpPr/>
          <p:nvPr userDrawn="1">
            <p:custDataLst>
              <p:tags r:id="rId5"/>
            </p:custDataLst>
          </p:nvPr>
        </p:nvGrpSpPr>
        <p:grpSpPr>
          <a:xfrm>
            <a:off x="519113" y="914400"/>
            <a:ext cx="11131550" cy="53975"/>
            <a:chOff x="765506" y="908720"/>
            <a:chExt cx="5305500" cy="66485"/>
          </a:xfrm>
        </p:grpSpPr>
        <p:cxnSp>
          <p:nvCxnSpPr>
            <p:cNvPr id="6" name="直接连接符 5"/>
            <p:cNvCxnSpPr/>
            <p:nvPr>
              <p:custDataLst>
                <p:tags r:id="rId6"/>
              </p:custDataLst>
            </p:nvPr>
          </p:nvCxnSpPr>
          <p:spPr>
            <a:xfrm>
              <a:off x="765506" y="908720"/>
              <a:ext cx="5305500" cy="0"/>
            </a:xfrm>
            <a:prstGeom prst="line">
              <a:avLst/>
            </a:prstGeom>
            <a:ln>
              <a:solidFill>
                <a:srgbClr val="36B2E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7"/>
              </p:custDataLst>
            </p:nvPr>
          </p:nvCxnSpPr>
          <p:spPr>
            <a:xfrm>
              <a:off x="765506" y="975205"/>
              <a:ext cx="5305500" cy="0"/>
            </a:xfrm>
            <a:prstGeom prst="line">
              <a:avLst/>
            </a:prstGeom>
            <a:ln w="57150">
              <a:solidFill>
                <a:srgbClr val="36B2E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32" name="矩形 1"/>
          <p:cNvSpPr/>
          <p:nvPr userDrawn="1">
            <p:custDataLst>
              <p:tags r:id="rId8"/>
            </p:custDataLst>
          </p:nvPr>
        </p:nvSpPr>
        <p:spPr>
          <a:xfrm>
            <a:off x="461963" y="274638"/>
            <a:ext cx="3078163" cy="3238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r>
              <a:rPr lang="zh-CN" altLang="en-US" sz="1520" b="1" strike="noStrike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氢原子光谱和玻尔的原子结构模型</a:t>
            </a:r>
            <a:endParaRPr lang="zh-CN" altLang="en-US" sz="1520" b="1" strike="noStrike" noProof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755651" y="304800"/>
            <a:ext cx="10678583" cy="57150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med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1422400" y="1981200"/>
            <a:ext cx="492861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552184" y="1981200"/>
            <a:ext cx="492861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9A0DB2DC-4C9A-4742-B13C-FB6460FD3503}" type="slidenum">
              <a:rPr lang="zh-CN" altLang="en-US" sz="675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1981200"/>
            <a:ext cx="10363200" cy="1362075"/>
          </a:xfrm>
        </p:spPr>
        <p:txBody>
          <a:bodyPr anchor="b">
            <a:noAutofit/>
          </a:bodyPr>
          <a:lstStyle>
            <a:lvl1pPr algn="l">
              <a:buNone/>
              <a:defRPr sz="242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fontAlgn="base"/>
            <a:r>
              <a:rPr kumimoji="0" lang="zh-CN" altLang="en-US" sz="3225" strike="noStrike" noProof="1" smtClean="0"/>
              <a:t>单击此处编辑母版标题样式</a:t>
            </a:r>
            <a:endParaRPr kumimoji="0" 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3367088"/>
            <a:ext cx="10363200" cy="1509712"/>
          </a:xfrm>
        </p:spPr>
        <p:txBody>
          <a:bodyPr anchor="t"/>
          <a:lstStyle>
            <a:lvl1pPr marL="26035" indent="0">
              <a:buNone/>
              <a:defRPr sz="1180" b="0">
                <a:solidFill>
                  <a:schemeClr val="tx2"/>
                </a:solidFill>
              </a:defRPr>
            </a:lvl1pPr>
            <a:lvl2pPr>
              <a:buNone/>
              <a:defRPr sz="1015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79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79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fontAlgn="base" latinLnBrk="0" hangingPunct="1"/>
            <a:r>
              <a:rPr kumimoji="0" lang="zh-CN" altLang="en-US" sz="1575" strike="noStrike" noProof="1" smtClean="0"/>
              <a:t>单击此处编辑母版文本样式</a:t>
            </a:r>
            <a:endParaRPr kumimoji="0"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530820CF-B880-4189-942D-D702A7CBA730}" type="datetimeFigureOut">
              <a:rPr lang="zh-CN" altLang="en-US" sz="675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fontAlgn="base"/>
            <a:fld id="{0C913308-F349-4B6D-A68A-DD1791B4A57B}" type="slidenum">
              <a:rPr lang="zh-CN" altLang="en-US" sz="675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54400" y="90488"/>
            <a:ext cx="8026400" cy="1190625"/>
          </a:xfrm>
        </p:spPr>
        <p:txBody>
          <a:bodyPr/>
          <a:lstStyle/>
          <a:p>
            <a:pPr fontAlgn="base"/>
            <a:r>
              <a:rPr lang="zh-CN" altLang="en-US" sz="315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371600"/>
            <a:ext cx="5334000" cy="45720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46800" y="1371600"/>
            <a:ext cx="5334000" cy="2209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46800" y="3733800"/>
            <a:ext cx="5334000" cy="2209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15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35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12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12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62051" y="192088"/>
            <a:ext cx="10883900" cy="14319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1217084" y="1905000"/>
            <a:ext cx="5304367" cy="4191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剪贴画占位符 3"/>
          <p:cNvSpPr>
            <a:spLocks noGrp="1"/>
          </p:cNvSpPr>
          <p:nvPr>
            <p:ph type="clipArt" sz="half" idx="2"/>
            <p:custDataLst>
              <p:tags r:id="rId4"/>
            </p:custDataLst>
          </p:nvPr>
        </p:nvSpPr>
        <p:spPr>
          <a:xfrm>
            <a:off x="6724651" y="1905000"/>
            <a:ext cx="5306483" cy="41910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anose="05000000000000000000" pitchFamily="2" charset="2"/>
              <a:buChar char="n"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Verdana" panose="020b0604030504040204" pitchFamily="34" charset="0"/>
              </a:rPr>
              <a:t/>
            </a:fld>
            <a:endParaRPr lang="en-US" altLang="zh-CN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281.xml" /><Relationship Id="rId15" Type="http://schemas.openxmlformats.org/officeDocument/2006/relationships/image" Target="../media/image9.jpeg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22" Type="http://schemas.openxmlformats.org/officeDocument/2006/relationships/image" Target="../media/image10.png" /><Relationship Id="rId23" Type="http://schemas.openxmlformats.org/officeDocument/2006/relationships/tags" Target="../tags/tag288.xml" /><Relationship Id="rId24" Type="http://schemas.openxmlformats.org/officeDocument/2006/relationships/image" Target="../media/image11.png" /><Relationship Id="rId25" Type="http://schemas.openxmlformats.org/officeDocument/2006/relationships/tags" Target="../tags/tag289.xml" /><Relationship Id="rId26" Type="http://schemas.openxmlformats.org/officeDocument/2006/relationships/image" Target="../media/image12.png" /><Relationship Id="rId27" Type="http://schemas.openxmlformats.org/officeDocument/2006/relationships/tags" Target="../tags/tag290.xml" /><Relationship Id="rId28" Type="http://schemas.openxmlformats.org/officeDocument/2006/relationships/image" Target="../media/image13.png" /><Relationship Id="rId29" Type="http://schemas.openxmlformats.org/officeDocument/2006/relationships/tags" Target="../tags/tag291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4.png" /><Relationship Id="rId31" Type="http://schemas.openxmlformats.org/officeDocument/2006/relationships/tags" Target="../tags/tag292.xml" /><Relationship Id="rId32" Type="http://schemas.openxmlformats.org/officeDocument/2006/relationships/image" Target="../media/image15.png" /><Relationship Id="rId33" Type="http://schemas.openxmlformats.org/officeDocument/2006/relationships/tags" Target="../tags/tag293.xml" /><Relationship Id="rId34" Type="http://schemas.openxmlformats.org/officeDocument/2006/relationships/image" Target="../media/image16.png" /><Relationship Id="rId35" Type="http://schemas.openxmlformats.org/officeDocument/2006/relationships/tags" Target="../tags/tag294.xml" /><Relationship Id="rId36" Type="http://schemas.openxmlformats.org/officeDocument/2006/relationships/tags" Target="../tags/tag295.xml" /><Relationship Id="rId37" Type="http://schemas.openxmlformats.org/officeDocument/2006/relationships/image" Target="file:///D:\qq&#25991;&#20214;\712321467\Image\C2C\Image2\%7b75232B38-A165-1FB7-499C-2E1C792CACB5%7d.png" TargetMode="External" /><Relationship Id="rId38" Type="http://schemas.openxmlformats.org/officeDocument/2006/relationships/image" Target="../media/image17.png" /><Relationship Id="rId39" Type="http://schemas.openxmlformats.org/officeDocument/2006/relationships/tags" Target="../tags/tag296.xml" /><Relationship Id="rId4" Type="http://schemas.openxmlformats.org/officeDocument/2006/relationships/slideLayout" Target="../slideLayouts/slideLayout15.xml" /><Relationship Id="rId40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/>
      <p:pic>
        <p:nvPicPr>
          <p:cNvPr id="1026" name="Picture 19" descr="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b="38461"/>
          <a:stretch>
            <a:fillRect/>
          </a:stretch>
        </p:blipFill>
        <p:spPr>
          <a:xfrm>
            <a:off x="0" y="6324600"/>
            <a:ext cx="12192000" cy="542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1" name="Rectangle 17"/>
          <p:cNvSpPr>
            <a:spLocks noChangeArrowheads="1"/>
          </p:cNvSpPr>
          <p:nvPr>
            <p:custDataLst>
              <p:tags r:id="rId17"/>
            </p:custDataLst>
          </p:nvPr>
        </p:nvSpPr>
        <p:spPr bwMode="gray">
          <a:xfrm>
            <a:off x="0" y="0"/>
            <a:ext cx="12192000" cy="1219200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0"/>
                  <a:invGamma/>
                </a:scheme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375" b="1" i="0" u="none" strike="noStrike" kern="1200" cap="none" spc="0" normalizeH="0" baseline="0" noProof="0">
              <a:ln>
                <a:noFill/>
              </a:ln>
              <a:solidFill>
                <a:srgbClr val="080808"/>
              </a:solidFill>
              <a:effectLst/>
              <a:uLnTx/>
              <a:uFillTx/>
              <a:latin typeface="Arial" pitchFamily="34" charset="0"/>
              <a:ea typeface="黑体" panose="02010609060101010101" charset="-122"/>
              <a:cs typeface="+mn-cs"/>
            </a:endParaRPr>
          </a:p>
        </p:txBody>
      </p:sp>
      <p:sp>
        <p:nvSpPr>
          <p:cNvPr id="1028" name="Rectangle 3"/>
          <p:cNvSpPr>
            <a:spLocks noGrp="1"/>
          </p:cNvSpPr>
          <p:nvPr>
            <p:ph type="body"/>
            <p:custDataLst>
              <p:tags r:id="rId18"/>
            </p:custDataLst>
          </p:nvPr>
        </p:nvSpPr>
        <p:spPr>
          <a:xfrm>
            <a:off x="609600" y="1295400"/>
            <a:ext cx="10972800" cy="5029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/>
          <a:p>
            <a:pPr lvl="0" fontAlgn="base"/>
            <a:r>
              <a:rPr lang="en-US" altLang="zh-CN" strike="noStrike" noProof="1"/>
              <a:t>Click to edit Master text styles</a:t>
            </a:r>
            <a:endParaRPr lang="en-US" altLang="zh-CN" strike="noStrike" noProof="1"/>
          </a:p>
          <a:p>
            <a:pPr lvl="1" indent="-285750" fontAlgn="base"/>
            <a:r>
              <a:rPr lang="en-US" altLang="zh-CN" sz="1575" strike="noStrike" noProof="1"/>
              <a:t>Second level</a:t>
            </a:r>
            <a:endParaRPr lang="en-US" altLang="zh-CN" strike="noStrike" noProof="1"/>
          </a:p>
          <a:p>
            <a:pPr lvl="2" indent="-228600" fontAlgn="base"/>
            <a:r>
              <a:rPr lang="en-US" altLang="zh-CN" sz="1350" strike="noStrike" noProof="1"/>
              <a:t>Third level</a:t>
            </a:r>
            <a:endParaRPr lang="en-US" altLang="zh-CN" strike="noStrike" noProof="1"/>
          </a:p>
          <a:p>
            <a:pPr lvl="3" indent="-228600" fontAlgn="base"/>
            <a:r>
              <a:rPr lang="en-US" altLang="zh-CN" sz="1125" strike="noStrike" noProof="1"/>
              <a:t>Fourth level</a:t>
            </a:r>
            <a:endParaRPr lang="en-US" altLang="zh-CN" strike="noStrike" noProof="1"/>
          </a:p>
          <a:p>
            <a:pPr lvl="4" indent="-228600" fontAlgn="base"/>
            <a:r>
              <a:rPr lang="en-US" altLang="zh-CN" sz="1125" strike="noStrike" noProof="1"/>
              <a:t>Fifth level</a:t>
            </a:r>
            <a:endParaRPr lang="en-US" altLang="zh-CN" strike="noStrike" noProof="1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  <p:custDataLst>
              <p:tags r:id="rId19"/>
            </p:custDataLst>
          </p:nvPr>
        </p:nvSpPr>
        <p:spPr bwMode="auto">
          <a:xfrm>
            <a:off x="609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20"/>
            </p:custDataLst>
          </p:nvPr>
        </p:nvSpPr>
        <p:spPr bwMode="auto">
          <a:xfrm>
            <a:off x="4165600" y="6537325"/>
            <a:ext cx="386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21"/>
            </p:custDataLst>
          </p:nvPr>
        </p:nvSpPr>
        <p:spPr bwMode="auto">
          <a:xfrm>
            <a:off x="8737600" y="6537325"/>
            <a:ext cx="284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r" defTabSz="914400" rtl="0" eaLnBrk="1" latinLnBrk="0" hangingPunct="1">
              <a:defRPr sz="675" kern="1200">
                <a:solidFill>
                  <a:schemeClr val="bg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ADF8937-8F74-4BAF-AD72-D72D56497030}" type="slidenum">
              <a:rPr kumimoji="0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2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2" name="Picture 9" descr="artplus_nature_naturalcity42_a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10521950" y="5935663"/>
            <a:ext cx="1646238" cy="8334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3" name="Picture 10" descr="artplus_nature_naturalcity42_b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0642600" y="5916613"/>
            <a:ext cx="1104900" cy="158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4" name="Picture 11" descr="artplus_nature_naturalcity42_e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10882313" y="5608638"/>
            <a:ext cx="573087" cy="463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5" name="Picture 12" descr="artplus_nature_naturalcity42_d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10802938" y="5849938"/>
            <a:ext cx="231775" cy="161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6" name="Picture 13" descr="artplus_nature_naturalcity42_i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11291888" y="5969000"/>
            <a:ext cx="615950" cy="244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7" name="Picture 14" descr="artplus_nature_naturalcity42_c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11417300" y="5943600"/>
            <a:ext cx="412750" cy="241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8" name="Picture 15" descr="artplus_nature_naturalcity42_f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10567988" y="6334125"/>
            <a:ext cx="1827212" cy="523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9" name="Rectangle 2"/>
          <p:cNvSpPr>
            <a:spLocks noGrp="1"/>
          </p:cNvSpPr>
          <p:nvPr>
            <p:ph type="title" idx="5"/>
            <p:custDataLst>
              <p:tags r:id="rId36"/>
            </p:custDataLst>
          </p:nvPr>
        </p:nvSpPr>
        <p:spPr>
          <a:xfrm>
            <a:off x="609600" y="228600"/>
            <a:ext cx="10972800" cy="8683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ctr"/>
          <a:lstStyle/>
          <a:p>
            <a:pPr lvl="0" fontAlgn="base"/>
            <a:r>
              <a:rPr lang="en-US" altLang="zh-CN" sz="3150" strike="noStrike" noProof="1"/>
              <a:t>Click to edit Master title style</a:t>
            </a:r>
            <a:endParaRPr lang="en-US" altLang="zh-CN" strike="noStrike" noProof="1"/>
          </a:p>
        </p:txBody>
      </p:sp>
      <p:pic>
        <p:nvPicPr>
          <p:cNvPr id="1042" name="图片 1073743875" descr="学科网 zxxk.com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38" r:link="rId3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365" b="1" i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 b="1" i="1">
          <a:solidFill>
            <a:schemeClr val="tx1"/>
          </a:solidFill>
          <a:latin typeface="Arial" pitchFamily="34" charset="0"/>
        </a:defRPr>
      </a:lvl9pPr>
    </p:titleStyle>
    <p:bodyStyle>
      <a:lvl1pPr marL="193040" indent="-193040" algn="l" rtl="0" eaLnBrk="0" fontAlgn="base" hangingPunct="0">
        <a:spcBef>
          <a:spcPct val="11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v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8465" indent="-160655" algn="l" rtl="0" eaLnBrk="0" fontAlgn="base" hangingPunct="0">
        <a:spcBef>
          <a:spcPct val="11000"/>
        </a:spcBef>
        <a:spcAft>
          <a:spcPct val="0"/>
        </a:spcAft>
        <a:buClr>
          <a:schemeClr val="tx2"/>
        </a:buClr>
        <a:buFont typeface="Wingdings" panose="05000000000000000000" pitchFamily="2" charset="2"/>
        <a:buChar char="§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3255" indent="-128270" algn="l" rtl="0" eaLnBrk="0" fontAlgn="base" hangingPunct="0">
        <a:spcBef>
          <a:spcPct val="11000"/>
        </a:spcBef>
        <a:spcAft>
          <a:spcPct val="0"/>
        </a:spcAft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430" indent="-128270" algn="l" rtl="0" eaLnBrk="0" fontAlgn="base" hangingPunct="0">
        <a:spcBef>
          <a:spcPct val="11000"/>
        </a:spcBef>
        <a:spcAft>
          <a:spcPct val="0"/>
        </a:spcAft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605" indent="-128270" algn="l" rtl="0" eaLnBrk="0" fontAlgn="base" hangingPunct="0">
        <a:spcBef>
          <a:spcPct val="11000"/>
        </a:spcBef>
        <a:spcAft>
          <a:spcPct val="0"/>
        </a:spcAft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780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671955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929130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186305" indent="-128270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2" Type="http://schemas.openxmlformats.org/officeDocument/2006/relationships/tags" Target="../tags/tag302.xml" /><Relationship Id="rId3" Type="http://schemas.openxmlformats.org/officeDocument/2006/relationships/image" Target="../media/image18.png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image" Target="../media/image19.png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tags" Target="../tags/tag310.xml" /><Relationship Id="rId20" Type="http://schemas.openxmlformats.org/officeDocument/2006/relationships/tags" Target="../tags/tag328.xml" /><Relationship Id="rId21" Type="http://schemas.openxmlformats.org/officeDocument/2006/relationships/tags" Target="../tags/tag329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tags" Target="../tags/tag332.xml" /><Relationship Id="rId5" Type="http://schemas.openxmlformats.org/officeDocument/2006/relationships/image" Target="../media/image20.jpeg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9.xml" /><Relationship Id="rId11" Type="http://schemas.openxmlformats.org/officeDocument/2006/relationships/tags" Target="../tags/tag350.xml" /><Relationship Id="rId12" Type="http://schemas.openxmlformats.org/officeDocument/2006/relationships/tags" Target="../tags/tag351.xml" /><Relationship Id="rId13" Type="http://schemas.openxmlformats.org/officeDocument/2006/relationships/tags" Target="../tags/tag352.xml" /><Relationship Id="rId14" Type="http://schemas.openxmlformats.org/officeDocument/2006/relationships/tags" Target="../tags/tag353.xml" /><Relationship Id="rId15" Type="http://schemas.openxmlformats.org/officeDocument/2006/relationships/tags" Target="../tags/tag354.xml" /><Relationship Id="rId16" Type="http://schemas.openxmlformats.org/officeDocument/2006/relationships/tags" Target="../tags/tag355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image" Target="../media/image21.wmf" /><Relationship Id="rId5" Type="http://schemas.openxmlformats.org/officeDocument/2006/relationships/tags" Target="../tags/tag345.xml" /><Relationship Id="rId6" Type="http://schemas.openxmlformats.org/officeDocument/2006/relationships/image" Target="../media/image22.wmf" /><Relationship Id="rId7" Type="http://schemas.openxmlformats.org/officeDocument/2006/relationships/tags" Target="../tags/tag346.xml" /><Relationship Id="rId8" Type="http://schemas.openxmlformats.org/officeDocument/2006/relationships/tags" Target="../tags/tag347.xml" /><Relationship Id="rId9" Type="http://schemas.openxmlformats.org/officeDocument/2006/relationships/tags" Target="../tags/tag3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6.xml" /><Relationship Id="rId3" Type="http://schemas.openxmlformats.org/officeDocument/2006/relationships/tags" Target="../tags/tag357.xml" /><Relationship Id="rId4" Type="http://schemas.openxmlformats.org/officeDocument/2006/relationships/tags" Target="../tags/tag358.xml" /><Relationship Id="rId5" Type="http://schemas.openxmlformats.org/officeDocument/2006/relationships/tags" Target="../tags/tag3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23.jpeg" /><Relationship Id="rId7" Type="http://schemas.openxmlformats.org/officeDocument/2006/relationships/tags" Target="../tags/tag364.xml" /><Relationship Id="rId8" Type="http://schemas.openxmlformats.org/officeDocument/2006/relationships/image" Target="../media/image24.emf" /><Relationship Id="rId9" Type="http://schemas.openxmlformats.org/officeDocument/2006/relationships/tags" Target="../tags/tag3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tags" Target="../tags/tag3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tags" Target="../tags/tag421.xml" /><Relationship Id="rId48" Type="http://schemas.openxmlformats.org/officeDocument/2006/relationships/tags" Target="../tags/tag422.xml" /><Relationship Id="rId49" Type="http://schemas.openxmlformats.org/officeDocument/2006/relationships/tags" Target="../tags/tag423.xml" /><Relationship Id="rId5" Type="http://schemas.openxmlformats.org/officeDocument/2006/relationships/tags" Target="../tags/tag379.xml" /><Relationship Id="rId50" Type="http://schemas.openxmlformats.org/officeDocument/2006/relationships/tags" Target="../tags/tag424.xml" /><Relationship Id="rId51" Type="http://schemas.openxmlformats.org/officeDocument/2006/relationships/tags" Target="../tags/tag425.xml" /><Relationship Id="rId52" Type="http://schemas.openxmlformats.org/officeDocument/2006/relationships/tags" Target="../tags/tag426.xml" /><Relationship Id="rId53" Type="http://schemas.openxmlformats.org/officeDocument/2006/relationships/tags" Target="../tags/tag427.xml" /><Relationship Id="rId54" Type="http://schemas.openxmlformats.org/officeDocument/2006/relationships/tags" Target="../tags/tag428.xml" /><Relationship Id="rId55" Type="http://schemas.openxmlformats.org/officeDocument/2006/relationships/tags" Target="../tags/tag429.xml" /><Relationship Id="rId56" Type="http://schemas.openxmlformats.org/officeDocument/2006/relationships/tags" Target="../tags/tag430.xml" /><Relationship Id="rId57" Type="http://schemas.openxmlformats.org/officeDocument/2006/relationships/tags" Target="../tags/tag431.xml" /><Relationship Id="rId58" Type="http://schemas.openxmlformats.org/officeDocument/2006/relationships/tags" Target="../tags/tag432.xml" /><Relationship Id="rId59" Type="http://schemas.openxmlformats.org/officeDocument/2006/relationships/tags" Target="../tags/tag433.xml" /><Relationship Id="rId6" Type="http://schemas.openxmlformats.org/officeDocument/2006/relationships/tags" Target="../tags/tag380.xml" /><Relationship Id="rId60" Type="http://schemas.openxmlformats.org/officeDocument/2006/relationships/tags" Target="../tags/tag434.xml" /><Relationship Id="rId61" Type="http://schemas.openxmlformats.org/officeDocument/2006/relationships/tags" Target="../tags/tag435.xml" /><Relationship Id="rId62" Type="http://schemas.openxmlformats.org/officeDocument/2006/relationships/tags" Target="../tags/tag436.xml" /><Relationship Id="rId63" Type="http://schemas.openxmlformats.org/officeDocument/2006/relationships/tags" Target="../tags/tag437.xml" /><Relationship Id="rId64" Type="http://schemas.openxmlformats.org/officeDocument/2006/relationships/tags" Target="../tags/tag438.xml" /><Relationship Id="rId65" Type="http://schemas.openxmlformats.org/officeDocument/2006/relationships/tags" Target="../tags/tag439.xml" /><Relationship Id="rId66" Type="http://schemas.openxmlformats.org/officeDocument/2006/relationships/tags" Target="../tags/tag440.xml" /><Relationship Id="rId67" Type="http://schemas.openxmlformats.org/officeDocument/2006/relationships/tags" Target="../tags/tag441.xml" /><Relationship Id="rId68" Type="http://schemas.openxmlformats.org/officeDocument/2006/relationships/tags" Target="../tags/tag442.xml" /><Relationship Id="rId69" Type="http://schemas.openxmlformats.org/officeDocument/2006/relationships/tags" Target="../tags/tag443.xml" /><Relationship Id="rId7" Type="http://schemas.openxmlformats.org/officeDocument/2006/relationships/tags" Target="../tags/tag381.xml" /><Relationship Id="rId70" Type="http://schemas.openxmlformats.org/officeDocument/2006/relationships/tags" Target="../tags/tag444.xml" /><Relationship Id="rId71" Type="http://schemas.openxmlformats.org/officeDocument/2006/relationships/tags" Target="../tags/tag445.xml" /><Relationship Id="rId72" Type="http://schemas.openxmlformats.org/officeDocument/2006/relationships/tags" Target="../tags/tag446.xml" /><Relationship Id="rId73" Type="http://schemas.openxmlformats.org/officeDocument/2006/relationships/tags" Target="../tags/tag447.xml" /><Relationship Id="rId74" Type="http://schemas.openxmlformats.org/officeDocument/2006/relationships/tags" Target="../tags/tag448.xml" /><Relationship Id="rId75" Type="http://schemas.openxmlformats.org/officeDocument/2006/relationships/tags" Target="../tags/tag449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458.xml" /><Relationship Id="rId11" Type="http://schemas.openxmlformats.org/officeDocument/2006/relationships/tags" Target="../tags/tag459.xml" /><Relationship Id="rId12" Type="http://schemas.openxmlformats.org/officeDocument/2006/relationships/tags" Target="../tags/tag460.xml" /><Relationship Id="rId2" Type="http://schemas.openxmlformats.org/officeDocument/2006/relationships/tags" Target="../tags/tag45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Relationship Id="rId6" Type="http://schemas.openxmlformats.org/officeDocument/2006/relationships/tags" Target="../tags/tag454.xml" /><Relationship Id="rId7" Type="http://schemas.openxmlformats.org/officeDocument/2006/relationships/tags" Target="../tags/tag455.xml" /><Relationship Id="rId8" Type="http://schemas.openxmlformats.org/officeDocument/2006/relationships/tags" Target="../tags/tag456.xml" /><Relationship Id="rId9" Type="http://schemas.openxmlformats.org/officeDocument/2006/relationships/tags" Target="../tags/tag4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hyperlink" Target="https://d.book118.com/948024015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1" name="标题 2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0" y="1532255"/>
            <a:ext cx="10972800" cy="868045"/>
          </a:xfrm>
        </p:spPr>
        <p:txBody>
          <a:bodyPr wrap="square" lIns="91440" tIns="45720" rIns="91440" bIns="45720" anchor="ctr"/>
          <a:lstStyle/>
          <a:p>
            <a:r>
              <a:rPr lang="zh-CN" altLang="en-US" sz="4800" i="0">
                <a:latin typeface="宋体" panose="02010600030101010101" pitchFamily="2" charset="-122"/>
                <a:ea typeface="宋体" panose="02010600030101010101" pitchFamily="2" charset="-122"/>
              </a:rPr>
              <a:t>第二章 浩瀚的大气</a:t>
            </a:r>
            <a:endParaRPr lang="zh-CN" altLang="en-US" sz="4800" i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62" name="Text Box 6"/>
          <p:cNvSpPr txBox="1"/>
          <p:nvPr>
            <p:custDataLst>
              <p:tags r:id="rId4"/>
            </p:custDataLst>
          </p:nvPr>
        </p:nvSpPr>
        <p:spPr>
          <a:xfrm>
            <a:off x="1292225" y="2817813"/>
            <a:ext cx="96075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 A  VAST  EXPENSE OF THE  ATMOSPHERE</a:t>
            </a:r>
            <a:endParaRPr lang="en-US" altLang="zh-CN" sz="32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5363" name="文本框 2"/>
          <p:cNvSpPr txBox="1"/>
          <p:nvPr>
            <p:custDataLst>
              <p:tags r:id="rId5"/>
            </p:custDataLst>
          </p:nvPr>
        </p:nvSpPr>
        <p:spPr>
          <a:xfrm>
            <a:off x="0" y="180975"/>
            <a:ext cx="42783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（沪教版）九年级 第一学期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custDataLst>
              <p:tags r:id="rId6"/>
            </p:custDataLst>
          </p:nvPr>
        </p:nvSpPr>
        <p:spPr>
          <a:xfrm>
            <a:off x="3123565" y="3808730"/>
            <a:ext cx="5944870" cy="145986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365" b="1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3200" i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2.3 化学变化中的质量守恒</a:t>
            </a:r>
            <a:endParaRPr sz="3200" i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ctr"/>
            <a:endParaRPr sz="3200" i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algn="ctr"/>
            <a:r>
              <a:rPr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（第</a:t>
            </a:r>
            <a:r>
              <a:rPr lang="en-US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课时</a:t>
            </a:r>
            <a:r>
              <a:rPr lang="en-US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物质的量</a:t>
            </a:r>
            <a:r>
              <a:rPr lang="en-US" altLang="zh-CN"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</a:t>
            </a:r>
            <a:r>
              <a:rPr sz="2800" i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 spd="med">
    <p:circl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049780" y="1995805"/>
            <a:ext cx="2164715" cy="2281555"/>
          </a:xfrm>
          <a:prstGeom prst="rect">
            <a:avLst/>
          </a:prstGeom>
        </p:spPr>
      </p:pic>
      <p:sp>
        <p:nvSpPr>
          <p:cNvPr id="16392" name="文本框 4"/>
          <p:cNvSpPr txBox="1"/>
          <p:nvPr>
            <p:custDataLst>
              <p:tags r:id="rId5"/>
            </p:custDataLst>
          </p:nvPr>
        </p:nvSpPr>
        <p:spPr>
          <a:xfrm>
            <a:off x="818198" y="520065"/>
            <a:ext cx="204311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问题导入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13302" t="9000" r="24105" b="33520"/>
          <a:stretch>
            <a:fillRect/>
          </a:stretch>
        </p:blipFill>
        <p:spPr>
          <a:xfrm>
            <a:off x="6268085" y="2225675"/>
            <a:ext cx="1961515" cy="1390015"/>
          </a:xfrm>
          <a:prstGeom prst="rect">
            <a:avLst/>
          </a:prstGeom>
        </p:spPr>
      </p:pic>
      <p:sp>
        <p:nvSpPr>
          <p:cNvPr id="11" name="圆角矩形 10"/>
          <p:cNvSpPr/>
          <p:nvPr>
            <p:custDataLst>
              <p:tags r:id="rId8"/>
            </p:custDataLst>
          </p:nvPr>
        </p:nvSpPr>
        <p:spPr>
          <a:xfrm>
            <a:off x="5728335" y="1899285"/>
            <a:ext cx="3040380" cy="2378075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5923280" y="3747770"/>
            <a:ext cx="265176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18" charset="0"/>
                <a:ea typeface="隶书" panose="02010509060101010101" pitchFamily="49" charset="-122"/>
              </a:rPr>
              <a:t>质量</a:t>
            </a:r>
            <a:r>
              <a:rPr lang="en-US" alt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 = </a:t>
            </a:r>
            <a:r>
              <a:rPr lang="zh-CN" altLang="en-US" sz="2400" b="1">
                <a:latin typeface="Times New Roman" panose="02020603050405020304" pitchFamily="18" charset="0"/>
                <a:ea typeface="隶书" panose="02010509060101010101" pitchFamily="49" charset="-122"/>
              </a:rPr>
              <a:t>密度×体积</a:t>
            </a:r>
            <a:endParaRPr lang="zh-CN" altLang="en-US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5" name="圆角矩形 4"/>
          <p:cNvSpPr/>
          <p:nvPr>
            <p:custDataLst>
              <p:tags r:id="rId10"/>
            </p:custDataLst>
          </p:nvPr>
        </p:nvSpPr>
        <p:spPr>
          <a:xfrm>
            <a:off x="1931670" y="4389120"/>
            <a:ext cx="2400300" cy="5588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18mL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水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圆角矩形 5"/>
          <p:cNvSpPr/>
          <p:nvPr>
            <p:custDataLst>
              <p:tags r:id="rId11"/>
            </p:custDataLst>
          </p:nvPr>
        </p:nvSpPr>
        <p:spPr>
          <a:xfrm>
            <a:off x="5762625" y="4389120"/>
            <a:ext cx="2972435" cy="5683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18mL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水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的质量？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1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92" name="文本框 4"/>
          <p:cNvSpPr txBox="1"/>
          <p:nvPr>
            <p:custDataLst>
              <p:tags r:id="rId3"/>
            </p:custDataLst>
          </p:nvPr>
        </p:nvSpPr>
        <p:spPr>
          <a:xfrm>
            <a:off x="818198" y="520065"/>
            <a:ext cx="204311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建立模式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7826" name="Rectangle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343660" y="1146810"/>
            <a:ext cx="6415405" cy="5778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193040" indent="-193040" algn="l" defTabSz="914400" rtl="0" eaLnBrk="0" fontAlgn="base" latinLnBrk="0" hangingPunct="0">
              <a:spcBef>
                <a:spcPct val="11000"/>
              </a:spcBef>
              <a:spcAft>
                <a:spcPct val="0"/>
              </a:spcAft>
              <a:buClr>
                <a:schemeClr val="folHlink"/>
              </a:buClr>
              <a:buFont typeface="Wingdings" panose="05000000000000000000" pitchFamily="2" charset="2"/>
              <a:buChar char="v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18465" indent="-160655" algn="l" defTabSz="914400" rtl="0" eaLnBrk="0" fontAlgn="base" latinLnBrk="0" hangingPunct="0">
              <a:spcBef>
                <a:spcPct val="11000"/>
              </a:spcBef>
              <a:spcAft>
                <a:spcPct val="0"/>
              </a:spcAft>
              <a:buClr>
                <a:schemeClr val="tx2"/>
              </a:buClr>
              <a:buFont typeface="Wingdings" panose="05000000000000000000" pitchFamily="2" charset="2"/>
              <a:buChar char="§"/>
              <a:defRPr sz="15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3255" indent="-128270" algn="l" defTabSz="914400" rtl="0" eaLnBrk="0" fontAlgn="base" latinLnBrk="0" hangingPunct="0">
              <a:spcBef>
                <a:spcPct val="11000"/>
              </a:spcBef>
              <a:spcAft>
                <a:spcPct val="0"/>
              </a:spcAft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0430" indent="-128270" algn="l" defTabSz="914400" rtl="0" eaLnBrk="0" fontAlgn="base" latinLnBrk="0" hangingPunct="0">
              <a:spcBef>
                <a:spcPct val="11000"/>
              </a:spcBef>
              <a:spcAft>
                <a:spcPct val="0"/>
              </a:spcAft>
              <a:buChar char="–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57605" indent="-128270" algn="l" defTabSz="914400" rtl="0" eaLnBrk="0" fontAlgn="base" latinLnBrk="0" hangingPunct="0">
              <a:spcBef>
                <a:spcPct val="11000"/>
              </a:spcBef>
              <a:spcAft>
                <a:spcPct val="0"/>
              </a:spcAft>
              <a:buChar char="»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4780" indent="-128270" algn="l" defTabSz="514350" rtl="0" eaLnBrk="1" latinLnBrk="0" hangingPunct="1">
              <a:lnSpc>
                <a:spcPct val="90000"/>
              </a:lnSpc>
              <a:spcBef>
                <a:spcPts val="280"/>
              </a:spcBef>
              <a:buFont typeface="Arial" pitchFamily="34" charset="0"/>
              <a:buChar char="•"/>
              <a:defRPr sz="101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955" indent="-128270" algn="l" defTabSz="514350" rtl="0" eaLnBrk="1" latinLnBrk="0" hangingPunct="1">
              <a:lnSpc>
                <a:spcPct val="90000"/>
              </a:lnSpc>
              <a:spcBef>
                <a:spcPts val="280"/>
              </a:spcBef>
              <a:buFont typeface="Arial" pitchFamily="34" charset="0"/>
              <a:buChar char="•"/>
              <a:defRPr sz="101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9130" indent="-128270" algn="l" defTabSz="514350" rtl="0" eaLnBrk="1" latinLnBrk="0" hangingPunct="1">
              <a:lnSpc>
                <a:spcPct val="90000"/>
              </a:lnSpc>
              <a:spcBef>
                <a:spcPts val="280"/>
              </a:spcBef>
              <a:buFont typeface="Arial" pitchFamily="34" charset="0"/>
              <a:buChar char="•"/>
              <a:defRPr sz="101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6305" indent="-128270" algn="l" defTabSz="514350" rtl="0" eaLnBrk="1" latinLnBrk="0" hangingPunct="1">
              <a:lnSpc>
                <a:spcPct val="90000"/>
              </a:lnSpc>
              <a:spcBef>
                <a:spcPts val="280"/>
              </a:spcBef>
              <a:buFont typeface="Arial" pitchFamily="34" charset="0"/>
              <a:buChar char="•"/>
              <a:defRPr sz="101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None/>
            </a:pPr>
            <a:r>
              <a:rPr lang="zh-CN" altLang="en-US" sz="32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感受日常生活中常用的</a:t>
            </a:r>
            <a:r>
              <a:rPr lang="en-US" altLang="zh-CN" sz="32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集合体</a:t>
            </a:r>
            <a:r>
              <a:rPr lang="en-US" altLang="zh-CN" sz="32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”</a:t>
            </a:r>
            <a:endParaRPr lang="zh-CN" altLang="en-US" sz="32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1343660" y="2127885"/>
          <a:ext cx="8477885" cy="2440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5730"/>
                <a:gridCol w="2360930"/>
                <a:gridCol w="2360295"/>
                <a:gridCol w="2360930"/>
              </a:tblGrid>
              <a:tr h="610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名称</a:t>
                      </a:r>
                      <a:endParaRPr lang="zh-CN" altLang="en-US" sz="2800" b="1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个体计量量词</a:t>
                      </a:r>
                      <a:endParaRPr lang="zh-CN" altLang="en-US" sz="2800" b="1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6D8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常用计量量词</a:t>
                      </a:r>
                      <a:endParaRPr lang="zh-CN" altLang="en-US" sz="2800" b="1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6D8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常用计量形式</a:t>
                      </a:r>
                      <a:endParaRPr lang="zh-CN" altLang="en-US" sz="2800" b="1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96D88"/>
                    </a:solidFill>
                  </a:tcPr>
                </a:tc>
              </a:tr>
              <a:tr h="610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电视机</a:t>
                      </a: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10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餐巾纸</a:t>
                      </a: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2F2F2"/>
                    </a:solidFill>
                  </a:tcPr>
                </a:tc>
              </a:tr>
              <a:tr h="6102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大米</a:t>
                      </a: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F96D88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F96D88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F96D88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800" b="1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F96D88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4" name="文本框 13"/>
          <p:cNvSpPr txBox="1"/>
          <p:nvPr>
            <p:custDataLst>
              <p:tags r:id="rId6"/>
            </p:custDataLst>
          </p:nvPr>
        </p:nvSpPr>
        <p:spPr>
          <a:xfrm>
            <a:off x="3739515" y="2804160"/>
            <a:ext cx="48895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台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3739515" y="3453130"/>
            <a:ext cx="48895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张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3739515" y="4056380"/>
            <a:ext cx="48895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粒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6105525" y="4056380"/>
            <a:ext cx="48895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袋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5799455" y="3453130"/>
            <a:ext cx="110109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包、盒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6105525" y="2804160"/>
            <a:ext cx="48895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台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8258810" y="2804160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latin typeface="Times New Roman" panose="02020603050405020304" pitchFamily="18" charset="0"/>
                <a:ea typeface="隶书" panose="02010509060101010101" pitchFamily="49" charset="-122"/>
              </a:rPr>
              <a:t>个体</a:t>
            </a:r>
            <a:endParaRPr lang="zh-CN" sz="24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8105775" y="3453130"/>
            <a:ext cx="110109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集合体</a:t>
            </a:r>
            <a:endParaRPr lang="zh-CN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8105775" y="4056380"/>
            <a:ext cx="110109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集合体</a:t>
            </a:r>
            <a:endParaRPr lang="zh-CN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5" name="矩形 14"/>
          <p:cNvSpPr/>
          <p:nvPr>
            <p:custDataLst>
              <p:tags r:id="rId15"/>
            </p:custDataLst>
          </p:nvPr>
        </p:nvSpPr>
        <p:spPr>
          <a:xfrm>
            <a:off x="10626725" y="3646170"/>
            <a:ext cx="1273175" cy="7048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sz="2800" b="1">
                <a:latin typeface="Times New Roman" panose="02020603050405020304" pitchFamily="18" charset="0"/>
                <a:ea typeface="隶书" panose="02010509060101010101" pitchFamily="49" charset="-122"/>
                <a:sym typeface="+mn-ea"/>
              </a:rPr>
              <a:t>较小时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6" name="矩形 15"/>
          <p:cNvSpPr/>
          <p:nvPr>
            <p:custDataLst>
              <p:tags r:id="rId16"/>
            </p:custDataLst>
          </p:nvPr>
        </p:nvSpPr>
        <p:spPr>
          <a:xfrm>
            <a:off x="10299065" y="2681605"/>
            <a:ext cx="1273175" cy="70485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sz="2800" b="1">
                <a:latin typeface="Times New Roman" panose="02020603050405020304" pitchFamily="18" charset="0"/>
                <a:ea typeface="隶书" panose="02010509060101010101" pitchFamily="49" charset="-122"/>
                <a:sym typeface="+mn-ea"/>
              </a:rPr>
              <a:t>较大时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3590290" y="2804160"/>
            <a:ext cx="3609340" cy="506095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3590290" y="4010660"/>
            <a:ext cx="3609340" cy="506095"/>
          </a:xfrm>
          <a:prstGeom prst="roundRect">
            <a:avLst/>
          </a:prstGeom>
          <a:noFill/>
          <a:ln w="28575" cmpd="sng">
            <a:solidFill>
              <a:srgbClr val="00B0F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579880" y="4792345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微粒</a:t>
            </a:r>
            <a:endParaRPr lang="zh-CN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0"/>
            </p:custDataLst>
          </p:nvPr>
        </p:nvSpPr>
        <p:spPr>
          <a:xfrm>
            <a:off x="3739515" y="4766310"/>
            <a:ext cx="48895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个</a:t>
            </a:r>
            <a:endParaRPr lang="zh-CN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5328920" y="4766310"/>
            <a:ext cx="47593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4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化学上，如何计量微粒数量？</a:t>
            </a:r>
            <a:endParaRPr lang="zh-CN" sz="2400" b="1">
              <a:solidFill>
                <a:srgbClr val="00808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1"/>
      <p:bldP spid="3" grpId="1"/>
      <p:bldP spid="5" grpId="1"/>
      <p:bldP spid="6" grpId="1"/>
      <p:bldP spid="7" grpId="1"/>
      <p:bldP spid="8" grpId="1"/>
      <p:bldP spid="9" grpId="1"/>
      <p:bldP spid="10" grpId="1"/>
      <p:bldP spid="11" grpId="1"/>
      <p:bldP spid="15" grpId="0"/>
      <p:bldP spid="16" grpId="0"/>
      <p:bldP spid="17" grpId="0"/>
      <p:bldP spid="18" grpId="0"/>
      <p:bldP spid="19" grpId="1"/>
      <p:bldP spid="20" grpId="1"/>
      <p:bldP spid="21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2542" name="Text Box 14"/>
          <p:cNvSpPr txBox="1"/>
          <p:nvPr>
            <p:custDataLst>
              <p:tags r:id="rId3"/>
            </p:custDataLst>
          </p:nvPr>
        </p:nvSpPr>
        <p:spPr>
          <a:xfrm>
            <a:off x="553720" y="2446655"/>
            <a:ext cx="6631305" cy="1168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克水有</a:t>
            </a: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_____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滴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滴水中大约有</a:t>
            </a: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___________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个水分子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2543" name="Rectangle 15"/>
          <p:cNvSpPr/>
          <p:nvPr>
            <p:custDataLst>
              <p:tags r:id="rId4"/>
            </p:custDataLst>
          </p:nvPr>
        </p:nvSpPr>
        <p:spPr>
          <a:xfrm>
            <a:off x="3009265" y="3029268"/>
            <a:ext cx="1960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十六万亿亿</a:t>
            </a:r>
            <a:endParaRPr lang="zh-CN" altLang="en-US" sz="2800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22545" name="Picture 1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154160" y="514033"/>
            <a:ext cx="2011363" cy="24145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21" name="Rectangle 29"/>
          <p:cNvSpPr/>
          <p:nvPr>
            <p:custDataLst>
              <p:tags r:id="rId7"/>
            </p:custDataLst>
          </p:nvPr>
        </p:nvSpPr>
        <p:spPr>
          <a:xfrm>
            <a:off x="2090103" y="2446338"/>
            <a:ext cx="538480" cy="521970"/>
          </a:xfrm>
          <a:prstGeom prst="rect">
            <a:avLst/>
          </a:prstGeom>
          <a:noFill/>
          <a:ln w="38100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20</a:t>
            </a:r>
            <a:endParaRPr lang="en-US" altLang="zh-CN" sz="2800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Rectangle 15"/>
          <p:cNvSpPr/>
          <p:nvPr>
            <p:custDataLst>
              <p:tags r:id="rId8"/>
            </p:custDataLst>
          </p:nvPr>
        </p:nvSpPr>
        <p:spPr>
          <a:xfrm>
            <a:off x="3011805" y="3614738"/>
            <a:ext cx="17494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1.67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×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21</a:t>
            </a:r>
            <a:endParaRPr lang="en-US" altLang="zh-CN" sz="2800" b="1" baseline="30000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>
            <p:custDataLst>
              <p:tags r:id="rId9"/>
            </p:custDataLst>
          </p:nvPr>
        </p:nvGrpSpPr>
        <p:grpSpPr>
          <a:xfrm>
            <a:off x="5089525" y="621665"/>
            <a:ext cx="3445510" cy="1824990"/>
            <a:chOff x="8260" y="2234"/>
            <a:chExt cx="5426" cy="2874"/>
          </a:xfrm>
        </p:grpSpPr>
        <p:sp>
          <p:nvSpPr>
            <p:cNvPr id="6" name="云形标注 5"/>
            <p:cNvSpPr/>
            <p:nvPr>
              <p:custDataLst>
                <p:tags r:id="rId10"/>
              </p:custDataLst>
            </p:nvPr>
          </p:nvSpPr>
          <p:spPr>
            <a:xfrm>
              <a:off x="8260" y="2234"/>
              <a:ext cx="5427" cy="2874"/>
            </a:xfrm>
            <a:prstGeom prst="cloudCallout">
              <a:avLst>
                <a:gd name="adj1" fmla="val 63215"/>
                <a:gd name="adj2" fmla="val 39828"/>
              </a:avLst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44" name="Text Box 16"/>
            <p:cNvSpPr txBox="1"/>
            <p:nvPr>
              <p:custDataLst>
                <p:tags r:id="rId11"/>
              </p:custDataLst>
            </p:nvPr>
          </p:nvSpPr>
          <p:spPr>
            <a:xfrm>
              <a:off x="8752" y="2873"/>
              <a:ext cx="4773" cy="150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隶书" panose="02010509060101010101" pitchFamily="49" charset="-122"/>
                  <a:ea typeface="隶书" panose="02010509060101010101" pitchFamily="49" charset="-122"/>
                  <a:cs typeface="隶书" panose="02010509060101010101" pitchFamily="49" charset="-122"/>
                </a:rPr>
                <a:t>我一口气能喝</a:t>
              </a:r>
              <a:r>
                <a:rPr lang="en-US" altLang="zh-CN" sz="2800" b="1">
                  <a:solidFill>
                    <a:schemeClr val="tx1"/>
                  </a:solidFill>
                  <a:latin typeface="隶书" panose="02010509060101010101" pitchFamily="49" charset="-122"/>
                  <a:ea typeface="隶书" panose="02010509060101010101" pitchFamily="49" charset="-122"/>
                  <a:cs typeface="隶书" panose="02010509060101010101" pitchFamily="49" charset="-122"/>
                </a:rPr>
                <a:t>6</a:t>
              </a:r>
              <a:r>
                <a:rPr lang="zh-CN" altLang="en-US" sz="2800" b="1">
                  <a:solidFill>
                    <a:schemeClr val="tx1"/>
                  </a:solidFill>
                  <a:latin typeface="隶书" panose="02010509060101010101" pitchFamily="49" charset="-122"/>
                  <a:ea typeface="隶书" panose="02010509060101010101" pitchFamily="49" charset="-122"/>
                  <a:cs typeface="隶书" panose="02010509060101010101" pitchFamily="49" charset="-122"/>
                </a:rPr>
                <a:t>×</a:t>
              </a:r>
              <a:r>
                <a:rPr lang="en-US" sz="2800" b="1">
                  <a:solidFill>
                    <a:schemeClr val="tx1"/>
                  </a:solidFill>
                  <a:latin typeface="隶书" panose="02010509060101010101" pitchFamily="49" charset="-122"/>
                  <a:ea typeface="隶书" panose="02010509060101010101" pitchFamily="49" charset="-122"/>
                  <a:cs typeface="隶书" panose="02010509060101010101" pitchFamily="49" charset="-122"/>
                </a:rPr>
                <a:t>10</a:t>
              </a:r>
              <a:r>
                <a:rPr lang="en-US" sz="2800" b="1" baseline="30000">
                  <a:solidFill>
                    <a:schemeClr val="tx1"/>
                  </a:solidFill>
                  <a:latin typeface="隶书" panose="02010509060101010101" pitchFamily="49" charset="-122"/>
                  <a:ea typeface="隶书" panose="02010509060101010101" pitchFamily="49" charset="-122"/>
                  <a:cs typeface="隶书" panose="02010509060101010101" pitchFamily="49" charset="-122"/>
                </a:rPr>
                <a:t>23</a:t>
              </a:r>
              <a:r>
                <a:rPr lang="zh-CN" altLang="en-US" sz="2800" b="1">
                  <a:solidFill>
                    <a:schemeClr val="tx1"/>
                  </a:solidFill>
                  <a:latin typeface="隶书" panose="02010509060101010101" pitchFamily="49" charset="-122"/>
                  <a:ea typeface="隶书" panose="02010509060101010101" pitchFamily="49" charset="-122"/>
                  <a:cs typeface="隶书" panose="02010509060101010101" pitchFamily="49" charset="-122"/>
                </a:rPr>
                <a:t>个水分子！</a:t>
              </a:r>
              <a:endPara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endParaRPr>
            </a:p>
          </p:txBody>
        </p:sp>
      </p:grpSp>
      <p:sp>
        <p:nvSpPr>
          <p:cNvPr id="8" name="圆角矩形 7"/>
          <p:cNvSpPr/>
          <p:nvPr>
            <p:custDataLst>
              <p:tags r:id="rId12"/>
            </p:custDataLst>
          </p:nvPr>
        </p:nvSpPr>
        <p:spPr>
          <a:xfrm>
            <a:off x="5757545" y="2520950"/>
            <a:ext cx="2319655" cy="5683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你信吗？</a:t>
            </a:r>
            <a:endParaRPr lang="zh-CN" altLang="en-US" sz="2800" b="1" i="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13" name="组合 12"/>
          <p:cNvGrpSpPr/>
          <p:nvPr>
            <p:custDataLst>
              <p:tags r:id="rId13"/>
            </p:custDataLst>
          </p:nvPr>
        </p:nvGrpSpPr>
        <p:grpSpPr>
          <a:xfrm>
            <a:off x="553720" y="4443730"/>
            <a:ext cx="6117590" cy="1484630"/>
            <a:chOff x="872" y="6998"/>
            <a:chExt cx="9634" cy="2338"/>
          </a:xfrm>
        </p:grpSpPr>
        <p:sp>
          <p:nvSpPr>
            <p:cNvPr id="3" name="Rectangle 2"/>
            <p:cNvSpPr>
              <a:spLocks noGrp="1"/>
            </p:cNvSpPr>
            <p:nvPr>
              <p:custDataLst>
                <p:tags r:id="rId14"/>
              </p:custDataLst>
            </p:nvPr>
          </p:nvSpPr>
          <p:spPr>
            <a:xfrm>
              <a:off x="872" y="7173"/>
              <a:ext cx="9634" cy="188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horz" wrap="square" lIns="91440" tIns="45720" rIns="91440" bIns="45720" anchor="b">
              <a:spAutoFit/>
            </a:bodyPr>
            <a:lstStyle>
              <a:defPPr>
                <a:defRPr lang="zh-CN"/>
              </a:defPPr>
              <a:lvl1pPr marL="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365" b="1" i="1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2pPr>
              <a:lvl3pPr marL="9144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3pPr>
              <a:lvl4pPr marL="13716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4pPr>
              <a:lvl5pPr marL="1828800" algn="ctr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5pPr>
              <a:lvl6pPr marL="457200" algn="ctr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6pPr>
              <a:lvl7pPr marL="914400" algn="ctr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7pPr>
              <a:lvl8pPr marL="1371600" algn="ctr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8pPr>
              <a:lvl9pPr marL="1828800" algn="ctr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200" b="1" i="1" kern="1200">
                  <a:solidFill>
                    <a:schemeClr val="tx1"/>
                  </a:solidFill>
                  <a:latin typeface="Arial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/>
              <a:r>
                <a:rPr lang="zh-CN" altLang="en-US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分子、原子很小，一滴水中含有的水分子数值大到所有中国人（</a:t>
              </a:r>
              <a:r>
                <a:rPr lang="en-US" altLang="zh-CN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14</a:t>
              </a:r>
              <a:r>
                <a:rPr lang="zh-CN" altLang="en-US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亿），每人每分钟数</a:t>
              </a:r>
              <a:r>
                <a:rPr lang="en-US" altLang="zh-CN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100</a:t>
              </a:r>
              <a:r>
                <a:rPr lang="zh-CN" altLang="en-US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个，日夜不停，</a:t>
              </a:r>
              <a:r>
                <a:rPr lang="en-US" altLang="zh-CN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2</a:t>
              </a:r>
              <a:r>
                <a:rPr lang="zh-CN" altLang="en-US" sz="2400" b="1" i="0">
                  <a:latin typeface="隶书" panose="02010509060101010101" pitchFamily="49" charset="-122"/>
                  <a:ea typeface="隶书" panose="02010509060101010101" pitchFamily="49" charset="-122"/>
                </a:rPr>
                <a:t>万多年才能数完。</a:t>
              </a:r>
              <a:endParaRPr lang="zh-CN" altLang="en-US" sz="2400" b="1" i="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17" name="圆角矩形 16"/>
            <p:cNvSpPr/>
            <p:nvPr>
              <p:custDataLst>
                <p:tags r:id="rId15"/>
              </p:custDataLst>
            </p:nvPr>
          </p:nvSpPr>
          <p:spPr>
            <a:xfrm>
              <a:off x="872" y="6998"/>
              <a:ext cx="9633" cy="2339"/>
            </a:xfrm>
            <a:prstGeom prst="roundRect">
              <a:avLst/>
            </a:prstGeom>
            <a:noFill/>
            <a:ln w="28575" cmpd="sng">
              <a:solidFill>
                <a:srgbClr val="00B0F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2" grpId="0"/>
      <p:bldP spid="13321" grpId="0"/>
      <p:bldP spid="22543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8" name="Rectangle 3"/>
          <p:cNvSpPr>
            <a:spLocks noGrp="1"/>
          </p:cNvSpPr>
          <p:nvPr>
            <p:ph type="body" sz="half" idx="4294967295"/>
            <p:custDataLst>
              <p:tags r:id="rId3"/>
            </p:custDataLst>
          </p:nvPr>
        </p:nvSpPr>
        <p:spPr>
          <a:xfrm>
            <a:off x="1802130" y="1884045"/>
            <a:ext cx="1944370" cy="1727200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Clr>
                <a:schemeClr val="folHlink"/>
              </a:buClr>
              <a:buSzPct val="75000"/>
              <a:buFont typeface="Wingdings" panose="05000000000000000000" pitchFamily="2" charset="2"/>
              <a:buNone/>
            </a:pPr>
            <a:r>
              <a:rPr lang="en-US" altLang="zh-CN" sz="2800" b="1"/>
              <a:t>1____</a:t>
            </a:r>
            <a:r>
              <a:rPr lang="zh-CN" altLang="en-US" sz="2800" b="1"/>
              <a:t>鞋</a:t>
            </a:r>
            <a:endParaRPr lang="zh-CN" altLang="en-US" sz="2800" b="1"/>
          </a:p>
          <a:p>
            <a:pPr eaLnBrk="1" hangingPunct="1">
              <a:buClr>
                <a:schemeClr val="folHlink"/>
              </a:buClr>
              <a:buSzPct val="75000"/>
              <a:buFont typeface="Wingdings" panose="05000000000000000000" pitchFamily="2" charset="2"/>
              <a:buNone/>
            </a:pPr>
            <a:endParaRPr lang="zh-CN" altLang="en-US" sz="2800" b="1"/>
          </a:p>
          <a:p>
            <a:pPr eaLnBrk="1" hangingPunct="1">
              <a:buClr>
                <a:schemeClr val="folHlink"/>
              </a:buClr>
              <a:buSzPct val="75000"/>
              <a:buFont typeface="Wingdings" panose="05000000000000000000" pitchFamily="2" charset="2"/>
              <a:buNone/>
            </a:pPr>
            <a:r>
              <a:rPr lang="en-US" altLang="zh-CN" sz="2800" b="1"/>
              <a:t>1____</a:t>
            </a:r>
            <a:r>
              <a:rPr lang="zh-CN" altLang="en-US" sz="2800" b="1"/>
              <a:t>球</a:t>
            </a:r>
            <a:endParaRPr lang="zh-CN" altLang="en-US" sz="2800" b="1"/>
          </a:p>
          <a:p>
            <a:pPr eaLnBrk="1" hangingPunct="1">
              <a:buClr>
                <a:schemeClr val="folHlink"/>
              </a:buClr>
              <a:buSzPct val="75000"/>
              <a:buFont typeface="Wingdings" panose="05000000000000000000" pitchFamily="2" charset="2"/>
              <a:buNone/>
            </a:pPr>
            <a:endParaRPr lang="zh-CN" altLang="en-US" sz="2800" b="1"/>
          </a:p>
          <a:p>
            <a:pPr eaLnBrk="1" hangingPunct="1">
              <a:buClr>
                <a:schemeClr val="folHlink"/>
              </a:buClr>
              <a:buSzPct val="75000"/>
              <a:buFont typeface="Wingdings" panose="05000000000000000000" pitchFamily="2" charset="2"/>
              <a:buNone/>
            </a:pPr>
            <a:endParaRPr lang="en-US" altLang="zh-CN" sz="2800" b="1"/>
          </a:p>
        </p:txBody>
      </p:sp>
      <p:pic>
        <p:nvPicPr>
          <p:cNvPr id="81925" name="Picture 5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859520" y="1515110"/>
            <a:ext cx="2332038" cy="31353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26" name="Picture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016875" y="1884045"/>
            <a:ext cx="3254375" cy="38877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30" name="Text Box 10"/>
          <p:cNvSpPr txBox="1"/>
          <p:nvPr>
            <p:custDataLst>
              <p:tags r:id="rId8"/>
            </p:custDataLst>
          </p:nvPr>
        </p:nvSpPr>
        <p:spPr>
          <a:xfrm>
            <a:off x="2258060" y="1883728"/>
            <a:ext cx="7921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双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1931" name="Text Box 11"/>
          <p:cNvSpPr txBox="1"/>
          <p:nvPr>
            <p:custDataLst>
              <p:tags r:id="rId9"/>
            </p:custDataLst>
          </p:nvPr>
        </p:nvSpPr>
        <p:spPr>
          <a:xfrm>
            <a:off x="2258060" y="2887028"/>
            <a:ext cx="7921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打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1937" name="Text Box 17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553210" y="3817303"/>
            <a:ext cx="6781800" cy="14509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defRPr/>
            </a:pPr>
            <a:r>
              <a:rPr kumimoji="0" lang="zh-CN" altLang="en-US" sz="3200" b="1" kern="1200" cap="none" spc="0" normalizeH="0" baseline="0" noProof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一个</a:t>
            </a:r>
            <a:r>
              <a:rPr kumimoji="0" lang="zh-CN" altLang="en-US" sz="3200" b="1" kern="1200" cap="none" spc="0" normalizeH="0" baseline="0" noProof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世纪</a:t>
            </a:r>
            <a:r>
              <a:rPr kumimoji="0" lang="zh-CN" altLang="en-US" sz="3200" b="1" kern="1200" cap="none" spc="0" normalizeH="0" baseline="0" noProof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表示</a:t>
            </a:r>
            <a:r>
              <a:rPr kumimoji="0" lang="en-US" altLang="zh-CN" sz="3200" b="1" kern="1200" cap="none" spc="0" normalizeH="0" baseline="0" noProof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_________</a:t>
            </a:r>
            <a:r>
              <a:rPr kumimoji="0" lang="zh-CN" altLang="en-US" sz="3200" b="1" kern="1200" cap="none" spc="0" normalizeH="0" baseline="0" noProof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endParaRPr kumimoji="0" lang="zh-CN" altLang="en-US" sz="3200" b="1" kern="1200" cap="none" spc="0" normalizeH="0" baseline="0" noProof="0" smtClean="0"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R="0" algn="l" defTabSz="91440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defRPr/>
            </a:pPr>
            <a:r>
              <a:rPr kumimoji="0" lang="zh-CN" altLang="en-US" sz="3200" b="1" kern="1200" cap="none" spc="0" normalizeH="0" baseline="0" noProof="0" smtClean="0">
                <a:latin typeface="Arial" pitchFamily="34" charset="0"/>
                <a:ea typeface="宋体" panose="02010600030101010101" pitchFamily="2" charset="-122"/>
                <a:cs typeface="+mn-cs"/>
              </a:rPr>
              <a:t>双、打、世纪等都是集合的形式</a:t>
            </a:r>
            <a:endParaRPr kumimoji="0" lang="zh-CN" altLang="en-US" sz="3200" b="1" kern="1200" cap="none" spc="0" normalizeH="0" baseline="0" noProof="0" smtClean="0"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R="0" algn="l" defTabSz="914400">
              <a:buClrTx/>
              <a:buSzTx/>
              <a:buFontTx/>
              <a:defRPr/>
            </a:pPr>
            <a:endParaRPr kumimoji="1" lang="en-US" kern="1200" cap="none" spc="0" normalizeH="0" baseline="0" noProof="0" smtClean="0"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39" name="Text Box 19"/>
          <p:cNvSpPr txBox="1"/>
          <p:nvPr>
            <p:custDataLst>
              <p:tags r:id="rId11"/>
            </p:custDataLst>
          </p:nvPr>
        </p:nvSpPr>
        <p:spPr>
          <a:xfrm>
            <a:off x="5118735" y="1740853"/>
            <a:ext cx="38036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2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1941" name="Text Box 21"/>
          <p:cNvSpPr txBox="1"/>
          <p:nvPr>
            <p:custDataLst>
              <p:tags r:id="rId12"/>
            </p:custDataLst>
          </p:nvPr>
        </p:nvSpPr>
        <p:spPr>
          <a:xfrm>
            <a:off x="5118735" y="2821623"/>
            <a:ext cx="7207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12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1942" name="Text Box 22"/>
          <p:cNvSpPr txBox="1"/>
          <p:nvPr>
            <p:custDataLst>
              <p:tags r:id="rId13"/>
            </p:custDataLst>
          </p:nvPr>
        </p:nvSpPr>
        <p:spPr>
          <a:xfrm>
            <a:off x="4412933" y="3862070"/>
            <a:ext cx="136048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Arial" pitchFamily="34" charset="0"/>
              </a:rPr>
              <a:t>100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年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1943" name="Text Box 23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535998" y="1834515"/>
            <a:ext cx="3129280" cy="52197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1" lang="en-US" altLang="zh-CN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1</a:t>
            </a:r>
            <a:r>
              <a:rPr kumimoji="1" lang="zh-CN" altLang="en-US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双表示</a:t>
            </a:r>
            <a:r>
              <a:rPr kumimoji="1" lang="en-US" altLang="zh-CN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_____</a:t>
            </a:r>
            <a:r>
              <a:rPr kumimoji="1" lang="zh-CN" altLang="en-US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个</a:t>
            </a:r>
            <a:endParaRPr kumimoji="0" lang="zh-CN" altLang="en-US" b="1" kern="1200" cap="none" spc="0" normalizeH="0" baseline="0" noProof="0" smtClean="0">
              <a:effectLst>
                <a:outerShdw blurRad="38100" dist="38100" dir="2700000" algn="tl">
                  <a:srgbClr val="FFFFFF"/>
                </a:outerShdw>
              </a:effectLst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44" name="Text Box 24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445193" y="2821940"/>
            <a:ext cx="3129280" cy="52197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1" lang="en-US" altLang="zh-CN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1</a:t>
            </a:r>
            <a:r>
              <a:rPr kumimoji="1" lang="zh-CN" altLang="en-US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打表示</a:t>
            </a:r>
            <a:r>
              <a:rPr kumimoji="1" lang="en-US" altLang="zh-CN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_____</a:t>
            </a:r>
            <a:r>
              <a:rPr kumimoji="1" lang="zh-CN" altLang="en-US" sz="2800" b="1" kern="1200" cap="none" spc="0" normalizeH="0" baseline="0" noProof="0" smtClean="0">
                <a:latin typeface="Verdana" panose="020b0604030504040204" pitchFamily="34" charset="0"/>
                <a:ea typeface="宋体" panose="02010600030101010101" pitchFamily="2" charset="-122"/>
                <a:cs typeface="+mn-cs"/>
              </a:rPr>
              <a:t>个</a:t>
            </a:r>
            <a:endParaRPr kumimoji="0" lang="zh-CN" altLang="en-US" b="1" kern="1200" cap="none" spc="0" normalizeH="0" baseline="0" noProof="0" smtClean="0">
              <a:effectLst>
                <a:outerShdw blurRad="38100" dist="38100" dir="2700000" algn="tl">
                  <a:srgbClr val="FFFFFF"/>
                </a:outerShdw>
              </a:effectLst>
              <a:latin typeface="Verdan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圆角矩形 7"/>
          <p:cNvSpPr/>
          <p:nvPr>
            <p:custDataLst>
              <p:tags r:id="rId16"/>
            </p:custDataLst>
          </p:nvPr>
        </p:nvSpPr>
        <p:spPr>
          <a:xfrm>
            <a:off x="783590" y="645795"/>
            <a:ext cx="2319655" cy="5683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常用的量词</a:t>
            </a:r>
            <a:endParaRPr lang="zh-CN" altLang="en-US" sz="2800" b="1" i="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1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1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9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0" grpId="0"/>
      <p:bldP spid="81931" grpId="0"/>
      <p:bldP spid="81939" grpId="0"/>
      <p:bldP spid="819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3" name="矩形 3"/>
          <p:cNvSpPr/>
          <p:nvPr>
            <p:custDataLst>
              <p:tags r:id="rId3"/>
            </p:custDataLst>
          </p:nvPr>
        </p:nvSpPr>
        <p:spPr>
          <a:xfrm>
            <a:off x="1104900" y="1353185"/>
            <a:ext cx="500824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国际单位制中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7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个基本物理量：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8435" name="矩形 4"/>
          <p:cNvSpPr/>
          <p:nvPr>
            <p:custDataLst>
              <p:tags r:id="rId4"/>
            </p:custDataLst>
          </p:nvPr>
        </p:nvSpPr>
        <p:spPr>
          <a:xfrm>
            <a:off x="1247775" y="2270125"/>
            <a:ext cx="915797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长度                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单位： 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m           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质量                单位：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kg</a:t>
            </a:r>
            <a:endParaRPr lang="en-US" altLang="zh-CN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时间                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单位： 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s             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电流                单位： 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A </a:t>
            </a:r>
            <a:endParaRPr lang="en-US" altLang="zh-CN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热力学温度     单位： 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K           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发光强度         单位：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cd</a:t>
            </a:r>
            <a:endParaRPr lang="en-US" altLang="zh-CN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CC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物质的量         单位：</a:t>
            </a:r>
            <a:r>
              <a:rPr lang="en-US" altLang="zh-CN" sz="2800" b="1">
                <a:solidFill>
                  <a:srgbClr val="CC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mol</a:t>
            </a:r>
            <a:endParaRPr lang="zh-CN" altLang="en-US" sz="2800" b="1">
              <a:solidFill>
                <a:srgbClr val="CC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392" name="文本框 4"/>
          <p:cNvSpPr txBox="1"/>
          <p:nvPr>
            <p:custDataLst>
              <p:tags r:id="rId5"/>
            </p:custDataLst>
          </p:nvPr>
        </p:nvSpPr>
        <p:spPr>
          <a:xfrm>
            <a:off x="674370" y="696595"/>
            <a:ext cx="27387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808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一、物质的量</a:t>
            </a:r>
            <a:endParaRPr lang="zh-CN" altLang="en-US" sz="2800" b="1">
              <a:solidFill>
                <a:srgbClr val="00808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457" name="Rectangle 2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1172210" y="2096135"/>
            <a:ext cx="10029190" cy="684530"/>
          </a:xfrm>
        </p:spPr>
        <p:txBody>
          <a:bodyPr vert="horz" wrap="square" lIns="91440" tIns="45720" rIns="91440" bIns="45720" anchor="ctr"/>
          <a:lstStyle/>
          <a:p>
            <a:pPr algn="l">
              <a:lnSpc>
                <a:spcPct val="105000"/>
              </a:lnSpc>
            </a:pP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物质的量：</a:t>
            </a:r>
            <a:r>
              <a:rPr lang="zh-CN" altLang="en-US" sz="2800" i="0" u="sng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专用名词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，是一个 </a:t>
            </a:r>
            <a:r>
              <a:rPr lang="zh-CN" altLang="en-US" sz="2800" i="0" u="sng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整体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不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能简化或添加。</a:t>
            </a:r>
            <a:endParaRPr lang="zh-CN" altLang="en-US" sz="2800" i="0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9458" name="Text Box 3"/>
          <p:cNvSpPr txBox="1"/>
          <p:nvPr>
            <p:custDataLst>
              <p:tags r:id="rId4"/>
            </p:custDataLst>
          </p:nvPr>
        </p:nvSpPr>
        <p:spPr>
          <a:xfrm>
            <a:off x="924560" y="783590"/>
            <a:ext cx="95631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1.</a:t>
            </a:r>
            <a:r>
              <a:rPr lang="zh-CN" altLang="en-US" sz="28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概念：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物质的量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表示一定数目</a:t>
            </a:r>
            <a:r>
              <a:rPr lang="zh-CN" altLang="en-US" sz="2800" b="1">
                <a:solidFill>
                  <a:schemeClr val="accent2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微粒</a:t>
            </a:r>
            <a:r>
              <a:rPr lang="zh-CN" altLang="en-US" sz="2800" b="1">
                <a:solidFill>
                  <a:schemeClr val="accent2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集合体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的物理量。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9459" name="Text Box 4"/>
          <p:cNvSpPr txBox="1"/>
          <p:nvPr>
            <p:custDataLst>
              <p:tags r:id="rId5"/>
            </p:custDataLst>
          </p:nvPr>
        </p:nvSpPr>
        <p:spPr>
          <a:xfrm>
            <a:off x="924560" y="1440180"/>
            <a:ext cx="88538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2.</a:t>
            </a:r>
            <a:r>
              <a:rPr lang="zh-CN" altLang="en-US" sz="28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符号：</a:t>
            </a:r>
            <a:r>
              <a:rPr lang="en-US" altLang="zh-CN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n       </a:t>
            </a:r>
            <a:r>
              <a:rPr lang="zh-CN" altLang="en-US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单位：摩尔，简称：摩  </a:t>
            </a:r>
            <a:r>
              <a:rPr lang="zh-CN" altLang="en-US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符号：</a:t>
            </a:r>
            <a:r>
              <a:rPr lang="en-US" altLang="zh-CN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mol</a:t>
            </a:r>
            <a:endParaRPr lang="zh-CN" altLang="en-US" sz="2800" b="1">
              <a:solidFill>
                <a:srgbClr val="0033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4577" name="Picture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5CC5FB"/>
              </a:clrFrom>
              <a:clrTo>
                <a:srgbClr val="5CC5FB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65820" y="3317240"/>
            <a:ext cx="2856865" cy="31800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0" name="Picture 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811260" y="4335145"/>
            <a:ext cx="1964055" cy="2162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924560" y="3037205"/>
            <a:ext cx="962088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3.</a:t>
            </a:r>
            <a:r>
              <a:rPr lang="zh-CN" altLang="en-US" sz="2800" b="1">
                <a:solidFill>
                  <a:srgbClr val="00808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使用范围：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摩尔</a:t>
            </a:r>
            <a:r>
              <a:rPr lang="zh-CN" altLang="en-US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适用于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微观粒子</a:t>
            </a:r>
            <a:r>
              <a:rPr lang="zh-CN" altLang="en-US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不</a:t>
            </a:r>
            <a:r>
              <a:rPr lang="zh-CN" altLang="en-US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能用于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宏观物体</a:t>
            </a:r>
            <a:r>
              <a:rPr lang="zh-CN" altLang="en-US" sz="2800" b="1">
                <a:solidFill>
                  <a:srgbClr val="0033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  <a:endParaRPr lang="zh-CN" altLang="en-US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204" name="Text Box 12"/>
          <p:cNvSpPr txBox="1"/>
          <p:nvPr>
            <p:custDataLst>
              <p:tags r:id="rId11"/>
            </p:custDataLst>
          </p:nvPr>
        </p:nvSpPr>
        <p:spPr>
          <a:xfrm>
            <a:off x="1172210" y="3873500"/>
            <a:ext cx="726948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注意：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使用摩尔时，必须指明粒子的种类，可以是分子、原子等微观粒子； 使用摩尔时必须指明微观粒子的名称或化学式 。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207" name="Text Box 15"/>
          <p:cNvSpPr txBox="1"/>
          <p:nvPr>
            <p:custDataLst>
              <p:tags r:id="rId12"/>
            </p:custDataLst>
          </p:nvPr>
        </p:nvSpPr>
        <p:spPr>
          <a:xfrm>
            <a:off x="1172210" y="5420360"/>
            <a:ext cx="85051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如：</a:t>
            </a: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1mol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氢分子   </a:t>
            </a: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2mol CO</a:t>
            </a:r>
            <a:r>
              <a:rPr lang="en-US" altLang="zh-CN" sz="2800" b="1" baseline="-250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     </a:t>
            </a:r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0.3mol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铁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19457" grpId="0"/>
      <p:bldP spid="8204" grpId="0"/>
      <p:bldP spid="8207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流程图: 可选过程 2"/>
          <p:cNvSpPr/>
          <p:nvPr>
            <p:custDataLst>
              <p:tags r:id="rId3"/>
            </p:custDataLst>
          </p:nvPr>
        </p:nvSpPr>
        <p:spPr>
          <a:xfrm>
            <a:off x="1811655" y="1856105"/>
            <a:ext cx="1704340" cy="623570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宏观物质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4093210" y="986155"/>
            <a:ext cx="6329045" cy="236283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打       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个             铅笔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箱       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16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瓶             啤酒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盒       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100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枚           别针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algn="l"/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双       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支               筷子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流程图: 可选过程 4"/>
          <p:cNvSpPr/>
          <p:nvPr>
            <p:custDataLst>
              <p:tags r:id="rId5"/>
            </p:custDataLst>
          </p:nvPr>
        </p:nvSpPr>
        <p:spPr>
          <a:xfrm>
            <a:off x="1811655" y="3815080"/>
            <a:ext cx="1704340" cy="623570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微观物质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流程图: 可选过程 5"/>
          <p:cNvSpPr/>
          <p:nvPr>
            <p:custDataLst>
              <p:tags r:id="rId6"/>
            </p:custDataLst>
          </p:nvPr>
        </p:nvSpPr>
        <p:spPr>
          <a:xfrm>
            <a:off x="4093210" y="3815080"/>
            <a:ext cx="6329045" cy="623570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1mol   _____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个    分子（或原子等）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" name="云形标注 6"/>
          <p:cNvSpPr/>
          <p:nvPr>
            <p:custDataLst>
              <p:tags r:id="rId7"/>
            </p:custDataLst>
          </p:nvPr>
        </p:nvSpPr>
        <p:spPr>
          <a:xfrm>
            <a:off x="3716020" y="4909185"/>
            <a:ext cx="3324225" cy="1447165"/>
          </a:xfrm>
          <a:prstGeom prst="cloudCallout">
            <a:avLst>
              <a:gd name="adj1" fmla="val -21212"/>
              <a:gd name="adj2" fmla="val -9510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摩尔是多少？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5420360" y="1059180"/>
            <a:ext cx="704850" cy="3463925"/>
          </a:xfrm>
          <a:prstGeom prst="round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7810" name="Rectangle 2"/>
          <p:cNvSpPr/>
          <p:nvPr>
            <p:custDataLst>
              <p:tags r:id="rId3"/>
            </p:custDataLst>
          </p:nvPr>
        </p:nvSpPr>
        <p:spPr>
          <a:xfrm>
            <a:off x="3352800" y="762000"/>
            <a:ext cx="1143000" cy="990600"/>
          </a:xfrm>
          <a:prstGeom prst="rect">
            <a:avLst/>
          </a:prstGeom>
          <a:solidFill>
            <a:schemeClr val="folHlink"/>
          </a:solidFill>
          <a:ln w="9525" cap="flat" cmpd="sng">
            <a:prstDash val="solid"/>
            <a:miter/>
            <a:headEnd type="none" w="med" len="med"/>
            <a:tailEnd type="none" w="med" len="med"/>
          </a:ln>
          <a:scene3d>
            <a:camera prst="legacyObliqueBottomLeft">
              <a:rot lat="0" lon="0" rev="0"/>
            </a:camera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folHlink"/>
            </a:extrusionClr>
          </a:sp3d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</a:endParaRPr>
          </a:p>
        </p:txBody>
      </p:sp>
      <p:sp>
        <p:nvSpPr>
          <p:cNvPr id="247811" name="Text Box 3"/>
          <p:cNvSpPr txBox="1"/>
          <p:nvPr>
            <p:custDataLst>
              <p:tags r:id="rId4"/>
            </p:custDataLst>
          </p:nvPr>
        </p:nvSpPr>
        <p:spPr>
          <a:xfrm>
            <a:off x="3443923" y="1831975"/>
            <a:ext cx="960437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</a:rPr>
              <a:t>12g</a:t>
            </a:r>
            <a:endParaRPr lang="en-US" altLang="zh-CN" sz="3200" b="1">
              <a:solidFill>
                <a:srgbClr val="FF0000"/>
              </a:solidFill>
              <a:latin typeface="Arial Black" panose="020b0a04020102020204" pitchFamily="34" charset="0"/>
              <a:ea typeface="楷体_GB2312" pitchFamily="49" charset="-122"/>
            </a:endParaRPr>
          </a:p>
        </p:txBody>
      </p:sp>
      <p:sp>
        <p:nvSpPr>
          <p:cNvPr id="247812" name="Line 4"/>
          <p:cNvSpPr/>
          <p:nvPr>
            <p:custDataLst>
              <p:tags r:id="rId5"/>
            </p:custDataLst>
          </p:nvPr>
        </p:nvSpPr>
        <p:spPr>
          <a:xfrm>
            <a:off x="4876800" y="1219200"/>
            <a:ext cx="2057400" cy="0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813" name="Text Box 5"/>
          <p:cNvSpPr txBox="1"/>
          <p:nvPr>
            <p:custDataLst>
              <p:tags r:id="rId6"/>
            </p:custDataLst>
          </p:nvPr>
        </p:nvSpPr>
        <p:spPr>
          <a:xfrm>
            <a:off x="7185025" y="1907858"/>
            <a:ext cx="122555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</a:rPr>
              <a:t>微粒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" name="Group 6"/>
          <p:cNvGrpSpPr/>
          <p:nvPr>
            <p:custDataLst>
              <p:tags r:id="rId7"/>
            </p:custDataLst>
          </p:nvPr>
        </p:nvGrpSpPr>
        <p:grpSpPr>
          <a:xfrm>
            <a:off x="6959600" y="647700"/>
            <a:ext cx="1295400" cy="1219200"/>
            <a:chOff x="3744" y="1152"/>
            <a:chExt cx="816" cy="768"/>
          </a:xfrm>
        </p:grpSpPr>
        <p:sp>
          <p:nvSpPr>
            <p:cNvPr id="9232" name="Oval 7"/>
            <p:cNvSpPr/>
            <p:nvPr>
              <p:custDataLst>
                <p:tags r:id="rId8"/>
              </p:custDataLst>
            </p:nvPr>
          </p:nvSpPr>
          <p:spPr>
            <a:xfrm>
              <a:off x="3984" y="1152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3" name="Oval 8"/>
            <p:cNvSpPr/>
            <p:nvPr>
              <p:custDataLst>
                <p:tags r:id="rId9"/>
              </p:custDataLst>
            </p:nvPr>
          </p:nvSpPr>
          <p:spPr>
            <a:xfrm>
              <a:off x="4416" y="1152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4" name="Rectangle 9"/>
            <p:cNvSpPr/>
            <p:nvPr>
              <p:custDataLst>
                <p:tags r:id="rId10"/>
              </p:custDataLst>
            </p:nvPr>
          </p:nvSpPr>
          <p:spPr>
            <a:xfrm>
              <a:off x="3792" y="1296"/>
              <a:ext cx="624" cy="624"/>
            </a:xfrm>
            <a:prstGeom prst="rect">
              <a:avLst/>
            </a:prstGeom>
            <a:solidFill>
              <a:schemeClr val="accent1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Right">
                <a:rot lat="0" lon="0" rev="0"/>
              </a:camera>
              <a:lightRig rig="legacyFlat3" dir="b"/>
            </a:scene3d>
            <a:sp3d extrusionH="430200" prstMaterial="legacyWirefram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5" name="Oval 10"/>
            <p:cNvSpPr/>
            <p:nvPr>
              <p:custDataLst>
                <p:tags r:id="rId11"/>
              </p:custDataLst>
            </p:nvPr>
          </p:nvSpPr>
          <p:spPr>
            <a:xfrm>
              <a:off x="3840" y="182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6" name="Oval 11"/>
            <p:cNvSpPr/>
            <p:nvPr>
              <p:custDataLst>
                <p:tags r:id="rId12"/>
              </p:custDataLst>
            </p:nvPr>
          </p:nvSpPr>
          <p:spPr>
            <a:xfrm>
              <a:off x="3936" y="182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7" name="Oval 12"/>
            <p:cNvSpPr/>
            <p:nvPr>
              <p:custDataLst>
                <p:tags r:id="rId13"/>
              </p:custDataLst>
            </p:nvPr>
          </p:nvSpPr>
          <p:spPr>
            <a:xfrm>
              <a:off x="4032" y="182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8" name="Oval 13"/>
            <p:cNvSpPr/>
            <p:nvPr>
              <p:custDataLst>
                <p:tags r:id="rId14"/>
              </p:custDataLst>
            </p:nvPr>
          </p:nvSpPr>
          <p:spPr>
            <a:xfrm>
              <a:off x="4176" y="182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39" name="Oval 14"/>
            <p:cNvSpPr/>
            <p:nvPr>
              <p:custDataLst>
                <p:tags r:id="rId15"/>
              </p:custDataLst>
            </p:nvPr>
          </p:nvSpPr>
          <p:spPr>
            <a:xfrm>
              <a:off x="4320" y="182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0" name="Oval 15"/>
            <p:cNvSpPr/>
            <p:nvPr>
              <p:custDataLst>
                <p:tags r:id="rId16"/>
              </p:custDataLst>
            </p:nvPr>
          </p:nvSpPr>
          <p:spPr>
            <a:xfrm>
              <a:off x="4128" y="172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1" name="Oval 16"/>
            <p:cNvSpPr/>
            <p:nvPr>
              <p:custDataLst>
                <p:tags r:id="rId17"/>
              </p:custDataLst>
            </p:nvPr>
          </p:nvSpPr>
          <p:spPr>
            <a:xfrm>
              <a:off x="4032" y="168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2" name="Oval 17"/>
            <p:cNvSpPr/>
            <p:nvPr>
              <p:custDataLst>
                <p:tags r:id="rId18"/>
              </p:custDataLst>
            </p:nvPr>
          </p:nvSpPr>
          <p:spPr>
            <a:xfrm>
              <a:off x="4224" y="168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3" name="Oval 18"/>
            <p:cNvSpPr/>
            <p:nvPr>
              <p:custDataLst>
                <p:tags r:id="rId19"/>
              </p:custDataLst>
            </p:nvPr>
          </p:nvSpPr>
          <p:spPr>
            <a:xfrm>
              <a:off x="3936" y="168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4" name="Oval 19"/>
            <p:cNvSpPr/>
            <p:nvPr>
              <p:custDataLst>
                <p:tags r:id="rId20"/>
              </p:custDataLst>
            </p:nvPr>
          </p:nvSpPr>
          <p:spPr>
            <a:xfrm flipH="1" flipV="1">
              <a:off x="3840" y="168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5" name="Oval 20"/>
            <p:cNvSpPr/>
            <p:nvPr>
              <p:custDataLst>
                <p:tags r:id="rId21"/>
              </p:custDataLst>
            </p:nvPr>
          </p:nvSpPr>
          <p:spPr>
            <a:xfrm>
              <a:off x="3744" y="172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6" name="Oval 21"/>
            <p:cNvSpPr/>
            <p:nvPr>
              <p:custDataLst>
                <p:tags r:id="rId22"/>
              </p:custDataLst>
            </p:nvPr>
          </p:nvSpPr>
          <p:spPr>
            <a:xfrm>
              <a:off x="3984" y="172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7" name="Oval 22"/>
            <p:cNvSpPr/>
            <p:nvPr>
              <p:custDataLst>
                <p:tags r:id="rId23"/>
              </p:custDataLst>
            </p:nvPr>
          </p:nvSpPr>
          <p:spPr>
            <a:xfrm>
              <a:off x="3888" y="172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8" name="Oval 23"/>
            <p:cNvSpPr/>
            <p:nvPr>
              <p:custDataLst>
                <p:tags r:id="rId24"/>
              </p:custDataLst>
            </p:nvPr>
          </p:nvSpPr>
          <p:spPr>
            <a:xfrm>
              <a:off x="4320" y="168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49" name="Oval 24"/>
            <p:cNvSpPr/>
            <p:nvPr>
              <p:custDataLst>
                <p:tags r:id="rId25"/>
              </p:custDataLst>
            </p:nvPr>
          </p:nvSpPr>
          <p:spPr>
            <a:xfrm>
              <a:off x="3792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0" name="Oval 25"/>
            <p:cNvSpPr/>
            <p:nvPr>
              <p:custDataLst>
                <p:tags r:id="rId26"/>
              </p:custDataLst>
            </p:nvPr>
          </p:nvSpPr>
          <p:spPr>
            <a:xfrm>
              <a:off x="4080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1" name="Oval 26"/>
            <p:cNvSpPr/>
            <p:nvPr>
              <p:custDataLst>
                <p:tags r:id="rId27"/>
              </p:custDataLst>
            </p:nvPr>
          </p:nvSpPr>
          <p:spPr>
            <a:xfrm>
              <a:off x="3936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2" name="Oval 27"/>
            <p:cNvSpPr/>
            <p:nvPr>
              <p:custDataLst>
                <p:tags r:id="rId28"/>
              </p:custDataLst>
            </p:nvPr>
          </p:nvSpPr>
          <p:spPr>
            <a:xfrm>
              <a:off x="4176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3" name="Oval 28"/>
            <p:cNvSpPr/>
            <p:nvPr>
              <p:custDataLst>
                <p:tags r:id="rId29"/>
              </p:custDataLst>
            </p:nvPr>
          </p:nvSpPr>
          <p:spPr>
            <a:xfrm>
              <a:off x="4080" y="177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4" name="Oval 29"/>
            <p:cNvSpPr/>
            <p:nvPr>
              <p:custDataLst>
                <p:tags r:id="rId30"/>
              </p:custDataLst>
            </p:nvPr>
          </p:nvSpPr>
          <p:spPr>
            <a:xfrm>
              <a:off x="4176" y="168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5" name="Oval 30"/>
            <p:cNvSpPr/>
            <p:nvPr>
              <p:custDataLst>
                <p:tags r:id="rId31"/>
              </p:custDataLst>
            </p:nvPr>
          </p:nvSpPr>
          <p:spPr>
            <a:xfrm>
              <a:off x="4128" y="1632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6" name="Oval 31"/>
            <p:cNvSpPr/>
            <p:nvPr>
              <p:custDataLst>
                <p:tags r:id="rId32"/>
              </p:custDataLst>
            </p:nvPr>
          </p:nvSpPr>
          <p:spPr>
            <a:xfrm>
              <a:off x="3888" y="148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7" name="Oval 32"/>
            <p:cNvSpPr/>
            <p:nvPr>
              <p:custDataLst>
                <p:tags r:id="rId33"/>
              </p:custDataLst>
            </p:nvPr>
          </p:nvSpPr>
          <p:spPr>
            <a:xfrm>
              <a:off x="3888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8" name="Oval 33"/>
            <p:cNvSpPr/>
            <p:nvPr>
              <p:custDataLst>
                <p:tags r:id="rId34"/>
              </p:custDataLst>
            </p:nvPr>
          </p:nvSpPr>
          <p:spPr>
            <a:xfrm>
              <a:off x="4272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59" name="Oval 34"/>
            <p:cNvSpPr/>
            <p:nvPr>
              <p:custDataLst>
                <p:tags r:id="rId35"/>
              </p:custDataLst>
            </p:nvPr>
          </p:nvSpPr>
          <p:spPr>
            <a:xfrm>
              <a:off x="4272" y="172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0" name="Oval 35"/>
            <p:cNvSpPr/>
            <p:nvPr>
              <p:custDataLst>
                <p:tags r:id="rId36"/>
              </p:custDataLst>
            </p:nvPr>
          </p:nvSpPr>
          <p:spPr>
            <a:xfrm>
              <a:off x="3984" y="153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1" name="Oval 36"/>
            <p:cNvSpPr/>
            <p:nvPr>
              <p:custDataLst>
                <p:tags r:id="rId37"/>
              </p:custDataLst>
            </p:nvPr>
          </p:nvSpPr>
          <p:spPr>
            <a:xfrm>
              <a:off x="3984" y="158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2" name="Oval 37"/>
            <p:cNvSpPr/>
            <p:nvPr>
              <p:custDataLst>
                <p:tags r:id="rId38"/>
              </p:custDataLst>
            </p:nvPr>
          </p:nvSpPr>
          <p:spPr>
            <a:xfrm>
              <a:off x="4080" y="144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3" name="Oval 38"/>
            <p:cNvSpPr/>
            <p:nvPr>
              <p:custDataLst>
                <p:tags r:id="rId39"/>
              </p:custDataLst>
            </p:nvPr>
          </p:nvSpPr>
          <p:spPr>
            <a:xfrm>
              <a:off x="4128" y="153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4" name="Oval 39"/>
            <p:cNvSpPr/>
            <p:nvPr>
              <p:custDataLst>
                <p:tags r:id="rId40"/>
              </p:custDataLst>
            </p:nvPr>
          </p:nvSpPr>
          <p:spPr>
            <a:xfrm>
              <a:off x="4272" y="144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5" name="Oval 40"/>
            <p:cNvSpPr/>
            <p:nvPr>
              <p:custDataLst>
                <p:tags r:id="rId41"/>
              </p:custDataLst>
            </p:nvPr>
          </p:nvSpPr>
          <p:spPr>
            <a:xfrm>
              <a:off x="4368" y="148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6" name="Oval 41"/>
            <p:cNvSpPr/>
            <p:nvPr>
              <p:custDataLst>
                <p:tags r:id="rId42"/>
              </p:custDataLst>
            </p:nvPr>
          </p:nvSpPr>
          <p:spPr>
            <a:xfrm>
              <a:off x="4416" y="1632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7" name="Oval 42"/>
            <p:cNvSpPr/>
            <p:nvPr>
              <p:custDataLst>
                <p:tags r:id="rId43"/>
              </p:custDataLst>
            </p:nvPr>
          </p:nvSpPr>
          <p:spPr>
            <a:xfrm>
              <a:off x="4416" y="172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8" name="Oval 43"/>
            <p:cNvSpPr/>
            <p:nvPr>
              <p:custDataLst>
                <p:tags r:id="rId44"/>
              </p:custDataLst>
            </p:nvPr>
          </p:nvSpPr>
          <p:spPr>
            <a:xfrm>
              <a:off x="3840" y="144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69" name="Oval 44"/>
            <p:cNvSpPr/>
            <p:nvPr>
              <p:custDataLst>
                <p:tags r:id="rId45"/>
              </p:custDataLst>
            </p:nvPr>
          </p:nvSpPr>
          <p:spPr>
            <a:xfrm>
              <a:off x="3984" y="1392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0" name="Oval 45"/>
            <p:cNvSpPr/>
            <p:nvPr>
              <p:custDataLst>
                <p:tags r:id="rId46"/>
              </p:custDataLst>
            </p:nvPr>
          </p:nvSpPr>
          <p:spPr>
            <a:xfrm>
              <a:off x="3792" y="129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1" name="Oval 46"/>
            <p:cNvSpPr/>
            <p:nvPr>
              <p:custDataLst>
                <p:tags r:id="rId47"/>
              </p:custDataLst>
            </p:nvPr>
          </p:nvSpPr>
          <p:spPr>
            <a:xfrm>
              <a:off x="3936" y="134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2" name="Oval 47"/>
            <p:cNvSpPr/>
            <p:nvPr>
              <p:custDataLst>
                <p:tags r:id="rId48"/>
              </p:custDataLst>
            </p:nvPr>
          </p:nvSpPr>
          <p:spPr>
            <a:xfrm>
              <a:off x="3936" y="124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3" name="Oval 48"/>
            <p:cNvSpPr/>
            <p:nvPr>
              <p:custDataLst>
                <p:tags r:id="rId49"/>
              </p:custDataLst>
            </p:nvPr>
          </p:nvSpPr>
          <p:spPr>
            <a:xfrm>
              <a:off x="3984" y="148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4" name="Oval 49"/>
            <p:cNvSpPr/>
            <p:nvPr>
              <p:custDataLst>
                <p:tags r:id="rId50"/>
              </p:custDataLst>
            </p:nvPr>
          </p:nvSpPr>
          <p:spPr>
            <a:xfrm>
              <a:off x="4176" y="144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5" name="Oval 50"/>
            <p:cNvSpPr/>
            <p:nvPr>
              <p:custDataLst>
                <p:tags r:id="rId51"/>
              </p:custDataLst>
            </p:nvPr>
          </p:nvSpPr>
          <p:spPr>
            <a:xfrm>
              <a:off x="4224" y="148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6" name="Oval 51"/>
            <p:cNvSpPr/>
            <p:nvPr>
              <p:custDataLst>
                <p:tags r:id="rId52"/>
              </p:custDataLst>
            </p:nvPr>
          </p:nvSpPr>
          <p:spPr>
            <a:xfrm>
              <a:off x="4128" y="129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7" name="Oval 52"/>
            <p:cNvSpPr/>
            <p:nvPr>
              <p:custDataLst>
                <p:tags r:id="rId53"/>
              </p:custDataLst>
            </p:nvPr>
          </p:nvSpPr>
          <p:spPr>
            <a:xfrm>
              <a:off x="3744" y="144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8" name="Oval 53"/>
            <p:cNvSpPr/>
            <p:nvPr>
              <p:custDataLst>
                <p:tags r:id="rId54"/>
              </p:custDataLst>
            </p:nvPr>
          </p:nvSpPr>
          <p:spPr>
            <a:xfrm>
              <a:off x="4224" y="129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79" name="Oval 54"/>
            <p:cNvSpPr/>
            <p:nvPr>
              <p:custDataLst>
                <p:tags r:id="rId55"/>
              </p:custDataLst>
            </p:nvPr>
          </p:nvSpPr>
          <p:spPr>
            <a:xfrm>
              <a:off x="4032" y="129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0" name="Oval 55"/>
            <p:cNvSpPr/>
            <p:nvPr>
              <p:custDataLst>
                <p:tags r:id="rId56"/>
              </p:custDataLst>
            </p:nvPr>
          </p:nvSpPr>
          <p:spPr>
            <a:xfrm>
              <a:off x="4320" y="1392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1" name="Oval 56"/>
            <p:cNvSpPr/>
            <p:nvPr>
              <p:custDataLst>
                <p:tags r:id="rId57"/>
              </p:custDataLst>
            </p:nvPr>
          </p:nvSpPr>
          <p:spPr>
            <a:xfrm>
              <a:off x="4320" y="1296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2" name="Oval 57"/>
            <p:cNvSpPr/>
            <p:nvPr>
              <p:custDataLst>
                <p:tags r:id="rId58"/>
              </p:custDataLst>
            </p:nvPr>
          </p:nvSpPr>
          <p:spPr>
            <a:xfrm>
              <a:off x="4128" y="120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3" name="Oval 58"/>
            <p:cNvSpPr/>
            <p:nvPr>
              <p:custDataLst>
                <p:tags r:id="rId59"/>
              </p:custDataLst>
            </p:nvPr>
          </p:nvSpPr>
          <p:spPr>
            <a:xfrm>
              <a:off x="3888" y="120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4" name="Oval 59"/>
            <p:cNvSpPr/>
            <p:nvPr>
              <p:custDataLst>
                <p:tags r:id="rId60"/>
              </p:custDataLst>
            </p:nvPr>
          </p:nvSpPr>
          <p:spPr>
            <a:xfrm>
              <a:off x="4416" y="134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5" name="Oval 60"/>
            <p:cNvSpPr/>
            <p:nvPr>
              <p:custDataLst>
                <p:tags r:id="rId61"/>
              </p:custDataLst>
            </p:nvPr>
          </p:nvSpPr>
          <p:spPr>
            <a:xfrm>
              <a:off x="4464" y="144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6" name="Oval 61"/>
            <p:cNvSpPr/>
            <p:nvPr>
              <p:custDataLst>
                <p:tags r:id="rId62"/>
              </p:custDataLst>
            </p:nvPr>
          </p:nvSpPr>
          <p:spPr>
            <a:xfrm>
              <a:off x="4224" y="120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7" name="Oval 62"/>
            <p:cNvSpPr/>
            <p:nvPr>
              <p:custDataLst>
                <p:tags r:id="rId63"/>
              </p:custDataLst>
            </p:nvPr>
          </p:nvSpPr>
          <p:spPr>
            <a:xfrm>
              <a:off x="4176" y="1344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8" name="Oval 63"/>
            <p:cNvSpPr/>
            <p:nvPr>
              <p:custDataLst>
                <p:tags r:id="rId64"/>
              </p:custDataLst>
            </p:nvPr>
          </p:nvSpPr>
          <p:spPr>
            <a:xfrm>
              <a:off x="4320" y="1200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9289" name="Oval 64"/>
            <p:cNvSpPr/>
            <p:nvPr>
              <p:custDataLst>
                <p:tags r:id="rId65"/>
              </p:custDataLst>
            </p:nvPr>
          </p:nvSpPr>
          <p:spPr>
            <a:xfrm>
              <a:off x="4464" y="1248"/>
              <a:ext cx="96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9223" name="WordArt 65"/>
          <p:cNvSpPr>
            <a:spLocks noTextEdit="1"/>
          </p:cNvSpPr>
          <p:nvPr>
            <p:custDataLst>
              <p:tags r:id="rId66"/>
            </p:custDataLst>
          </p:nvPr>
        </p:nvSpPr>
        <p:spPr>
          <a:xfrm rot="666884">
            <a:off x="5181600" y="381000"/>
            <a:ext cx="1219200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3600">
                <a:ln w="25400" cap="flat" cmpd="sng">
                  <a:solidFill>
                    <a:srgbClr val="FF66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6600"/>
                </a:solidFill>
                <a:effectLst>
                  <a:outerShdw dist="35921" dir="2699999" algn="ctr" rotWithShape="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en-US" sz="3600">
              <a:ln w="25400" cap="flat" cmpd="sng">
                <a:solidFill>
                  <a:srgbClr val="FF66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6600"/>
              </a:solidFill>
              <a:effectLst>
                <a:outerShdw dist="35921" dir="2699999" algn="ctr" rotWithShape="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47874" name="Rectangle 66"/>
          <p:cNvSpPr/>
          <p:nvPr>
            <p:custDataLst>
              <p:tags r:id="rId67"/>
            </p:custDataLst>
          </p:nvPr>
        </p:nvSpPr>
        <p:spPr>
          <a:xfrm>
            <a:off x="2122170" y="2491740"/>
            <a:ext cx="862393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已知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一个碳原子的质量为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1.993 × 10</a:t>
            </a:r>
            <a:r>
              <a:rPr lang="zh-CN" altLang="en-US" sz="2800" b="1" baseline="30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b="1" baseline="30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23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g  </a:t>
            </a:r>
            <a:r>
              <a:rPr lang="zh-CN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求:   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12g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这种碳</a:t>
            </a:r>
            <a:r>
              <a:rPr lang="zh-CN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中所含的碳原子数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？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7875" name="Text Box 67"/>
          <p:cNvSpPr txBox="1"/>
          <p:nvPr>
            <p:custDataLst>
              <p:tags r:id="rId68"/>
            </p:custDataLst>
          </p:nvPr>
        </p:nvSpPr>
        <p:spPr>
          <a:xfrm>
            <a:off x="717233" y="2415540"/>
            <a:ext cx="12954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</a:rPr>
              <a:t>[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计算</a:t>
            </a: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</a:rPr>
              <a:t>]</a:t>
            </a:r>
            <a:endParaRPr lang="en-US" altLang="zh-CN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47876" name="Text Box 68"/>
          <p:cNvSpPr txBox="1"/>
          <p:nvPr>
            <p:custDataLst>
              <p:tags r:id="rId69"/>
            </p:custDataLst>
          </p:nvPr>
        </p:nvSpPr>
        <p:spPr>
          <a:xfrm>
            <a:off x="1087120" y="3310255"/>
            <a:ext cx="92551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解：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7877" name="Text Box 69"/>
          <p:cNvSpPr txBox="1"/>
          <p:nvPr>
            <p:custDataLst>
              <p:tags r:id="rId70"/>
            </p:custDataLst>
          </p:nvPr>
        </p:nvSpPr>
        <p:spPr>
          <a:xfrm>
            <a:off x="2552700" y="3642360"/>
            <a:ext cx="6477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                                         ≈ 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</a:rPr>
              <a:t>6.02×10</a:t>
            </a:r>
            <a:r>
              <a:rPr lang="en-US" altLang="zh-CN" sz="2400" b="1" baseline="30000">
                <a:solidFill>
                  <a:schemeClr val="tx1"/>
                </a:solidFill>
                <a:latin typeface="Times New Roman" panose="02020603050405020304" pitchFamily="18" charset="0"/>
              </a:rPr>
              <a:t>23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</a:rPr>
              <a:t> 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7878" name="Line 70"/>
          <p:cNvSpPr/>
          <p:nvPr>
            <p:custDataLst>
              <p:tags r:id="rId71"/>
            </p:custDataLst>
          </p:nvPr>
        </p:nvSpPr>
        <p:spPr>
          <a:xfrm>
            <a:off x="4457700" y="3885248"/>
            <a:ext cx="17526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879" name="Text Box 71"/>
          <p:cNvSpPr txBox="1"/>
          <p:nvPr>
            <p:custDataLst>
              <p:tags r:id="rId72"/>
            </p:custDataLst>
          </p:nvPr>
        </p:nvSpPr>
        <p:spPr>
          <a:xfrm>
            <a:off x="4757738" y="3410585"/>
            <a:ext cx="1828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</a:rPr>
              <a:t>12g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7880" name="Text Box 72"/>
          <p:cNvSpPr txBox="1"/>
          <p:nvPr>
            <p:custDataLst>
              <p:tags r:id="rId73"/>
            </p:custDataLst>
          </p:nvPr>
        </p:nvSpPr>
        <p:spPr>
          <a:xfrm>
            <a:off x="4325938" y="3913823"/>
            <a:ext cx="24384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</a:rPr>
              <a:t>1.993 × 10</a:t>
            </a:r>
            <a:r>
              <a:rPr lang="zh-CN" altLang="en-US" sz="2400" b="1" baseline="30000">
                <a:solidFill>
                  <a:schemeClr val="tx1"/>
                </a:solidFill>
                <a:latin typeface="Times New Roman" panose="02020603050405020304" pitchFamily="18" charset="0"/>
              </a:rPr>
              <a:t>－</a:t>
            </a:r>
            <a:r>
              <a:rPr lang="en-US" altLang="zh-CN" sz="2400" b="1" baseline="30000">
                <a:solidFill>
                  <a:schemeClr val="tx1"/>
                </a:solidFill>
                <a:latin typeface="Times New Roman" panose="02020603050405020304" pitchFamily="18" charset="0"/>
              </a:rPr>
              <a:t>23</a:t>
            </a:r>
            <a:r>
              <a:rPr lang="en-US" altLang="zh-CN" sz="2400" b="1">
                <a:solidFill>
                  <a:schemeClr val="tx1"/>
                </a:solidFill>
                <a:latin typeface="Times New Roman" panose="02020603050405020304" pitchFamily="18" charset="0"/>
              </a:rPr>
              <a:t>g</a:t>
            </a:r>
            <a:endParaRPr lang="en-US" altLang="zh-CN" sz="2400" b="1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47881" name="Text Box 73"/>
          <p:cNvSpPr txBox="1"/>
          <p:nvPr>
            <p:custDataLst>
              <p:tags r:id="rId74"/>
            </p:custDataLst>
          </p:nvPr>
        </p:nvSpPr>
        <p:spPr>
          <a:xfrm>
            <a:off x="2476500" y="3642360"/>
            <a:ext cx="18288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碳原子数</a:t>
            </a: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</a:rPr>
              <a:t>=</a:t>
            </a:r>
            <a:endParaRPr lang="en-US" altLang="zh-CN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9457" name="Rectangle 2"/>
          <p:cNvSpPr>
            <a:spLocks noGrp="1"/>
          </p:cNvSpPr>
          <p:nvPr>
            <p:ph type="title" idx="4294967295"/>
            <p:custDataLst>
              <p:tags r:id="rId75"/>
            </p:custDataLst>
          </p:nvPr>
        </p:nvSpPr>
        <p:spPr>
          <a:xfrm>
            <a:off x="826770" y="4575810"/>
            <a:ext cx="10455910" cy="1663700"/>
          </a:xfrm>
        </p:spPr>
        <p:txBody>
          <a:bodyPr vert="horz" wrap="square" lIns="91440" tIns="45720" rIns="91440" bIns="45720" anchor="ctr"/>
          <a:lstStyle/>
          <a:p>
            <a:pPr algn="l">
              <a:lnSpc>
                <a:spcPct val="105000"/>
              </a:lnSpc>
            </a:pP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科学家</a:t>
            </a:r>
            <a:r>
              <a:rPr lang="zh-CN" altLang="en-US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规定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，以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12g C 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中所含有的原子数目为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摩尔，称为阿伏伽德罗常数（用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N</a:t>
            </a:r>
            <a:r>
              <a:rPr lang="en-US" altLang="zh-CN" sz="2800" i="0" baseline="-25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A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表示）。经过测定，约为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6.02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×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10</a:t>
            </a:r>
            <a:r>
              <a:rPr lang="en-US" altLang="zh-CN" sz="2800" i="0" baseline="3000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23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b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</a:b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因此，</a:t>
            </a:r>
            <a:r>
              <a:rPr lang="en-US" altLang="zh-CN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1mol</a:t>
            </a:r>
            <a:r>
              <a:rPr lang="zh-CN" altLang="en-US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任何物质都约含</a:t>
            </a:r>
            <a:r>
              <a:rPr lang="en-US" altLang="zh-CN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6.02</a:t>
            </a:r>
            <a:r>
              <a:rPr lang="zh-CN" altLang="en-US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10</a:t>
            </a:r>
            <a:r>
              <a:rPr lang="en-US" altLang="zh-CN" sz="2800" i="0" baseline="3000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23</a:t>
            </a:r>
            <a:r>
              <a:rPr lang="zh-CN" altLang="en-US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个微粒</a:t>
            </a: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。</a:t>
            </a:r>
            <a:b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</a:br>
            <a:r>
              <a:rPr lang="zh-CN" altLang="en-US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800" i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阿伏伽德罗常数 </a:t>
            </a:r>
            <a:r>
              <a:rPr lang="en-US" altLang="zh-CN" sz="2800" i="0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≈ </a:t>
            </a:r>
            <a:r>
              <a:rPr lang="en-US" altLang="zh-CN" sz="2800" i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6.02</a:t>
            </a:r>
            <a:r>
              <a:rPr lang="zh-CN" altLang="en-US" sz="2800" i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 i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10</a:t>
            </a:r>
            <a:r>
              <a:rPr lang="en-US" altLang="zh-CN" sz="2800" i="0" baseline="300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23</a:t>
            </a:r>
            <a:endParaRPr lang="zh-CN" altLang="en-US" sz="2800" i="0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47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4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247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47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47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47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47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47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47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47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47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47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20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0" grpId="0"/>
      <p:bldP spid="247811" grpId="0"/>
      <p:bldP spid="247813" grpId="0"/>
      <p:bldP spid="247874" grpId="0"/>
      <p:bldP spid="247875" grpId="0"/>
      <p:bldP spid="247876" grpId="0"/>
      <p:bldP spid="247877" grpId="0"/>
      <p:bldP spid="247879" grpId="0"/>
      <p:bldP spid="247880" grpId="0"/>
      <p:bldP spid="247881" grpId="0"/>
      <p:bldP spid="194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5" name="Text Box 2"/>
          <p:cNvSpPr/>
          <p:nvPr>
            <p:custDataLst>
              <p:tags r:id="rId3"/>
            </p:custDataLst>
          </p:nvPr>
        </p:nvSpPr>
        <p:spPr>
          <a:xfrm>
            <a:off x="1847850" y="1196975"/>
            <a:ext cx="8426450" cy="52197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50000">
                <a:srgbClr val="FFFFFF"/>
              </a:gs>
              <a:gs pos="100000">
                <a:schemeClr val="bg1"/>
              </a:gs>
            </a:gsLst>
            <a:lin ang="5400000" scaled="1"/>
          </a:gra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</a:t>
            </a:r>
            <a:r>
              <a:rPr lang="en-US" altLang="zh-CN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1mol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任何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物质都约含</a:t>
            </a:r>
            <a:r>
              <a:rPr lang="en-US" altLang="zh-CN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6.02×10</a:t>
            </a:r>
            <a:r>
              <a:rPr lang="en-US" altLang="zh-CN" sz="2800" b="1" baseline="300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23</a:t>
            </a:r>
            <a:r>
              <a:rPr lang="en-US" altLang="zh-CN" sz="2800" b="1" baseline="300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个微粒</a:t>
            </a:r>
            <a:r>
              <a:rPr lang="zh-CN" altLang="en-US" sz="2800" b="1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</a:t>
            </a:r>
            <a:endParaRPr lang="zh-CN" altLang="en-US" sz="2800" b="1">
              <a:solidFill>
                <a:schemeClr val="accent2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1266" name="Rectangle 3"/>
          <p:cNvSpPr/>
          <p:nvPr>
            <p:custDataLst>
              <p:tags r:id="rId4"/>
            </p:custDataLst>
          </p:nvPr>
        </p:nvSpPr>
        <p:spPr>
          <a:xfrm>
            <a:off x="7826375" y="1196975"/>
            <a:ext cx="863600" cy="5048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cxnSp>
        <p:nvCxnSpPr>
          <p:cNvPr id="11267" name="Line 4"/>
          <p:cNvCxnSpPr/>
          <p:nvPr>
            <p:custDataLst>
              <p:tags r:id="rId5"/>
            </p:custDataLst>
          </p:nvPr>
        </p:nvCxnSpPr>
        <p:spPr>
          <a:xfrm flipH="1">
            <a:off x="8257858" y="1701800"/>
            <a:ext cx="0" cy="288925"/>
          </a:xfrm>
          <a:prstGeom prst="line">
            <a:avLst/>
          </a:prstGeom>
          <a:noFill/>
          <a:ln w="27051">
            <a:solidFill>
              <a:srgbClr val="FF0000"/>
            </a:solidFill>
            <a:round/>
            <a:tailEnd type="triangle"/>
          </a:ln>
        </p:spPr>
      </p:cxnSp>
      <p:sp>
        <p:nvSpPr>
          <p:cNvPr id="11268" name="Text Box 5"/>
          <p:cNvSpPr/>
          <p:nvPr>
            <p:custDataLst>
              <p:tags r:id="rId6"/>
            </p:custDataLst>
          </p:nvPr>
        </p:nvSpPr>
        <p:spPr>
          <a:xfrm>
            <a:off x="7183755" y="1990725"/>
            <a:ext cx="2148840" cy="52197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构成微粒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69" name="Rectangle 6"/>
          <p:cNvSpPr/>
          <p:nvPr>
            <p:custDataLst>
              <p:tags r:id="rId7"/>
            </p:custDataLst>
          </p:nvPr>
        </p:nvSpPr>
        <p:spPr>
          <a:xfrm>
            <a:off x="3145155" y="1196975"/>
            <a:ext cx="1526540" cy="5048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cxnSp>
        <p:nvCxnSpPr>
          <p:cNvPr id="11270" name="Line 7"/>
          <p:cNvCxnSpPr/>
          <p:nvPr>
            <p:custDataLst>
              <p:tags r:id="rId8"/>
            </p:custDataLst>
          </p:nvPr>
        </p:nvCxnSpPr>
        <p:spPr>
          <a:xfrm flipH="1">
            <a:off x="3782378" y="1718945"/>
            <a:ext cx="0" cy="288925"/>
          </a:xfrm>
          <a:prstGeom prst="line">
            <a:avLst/>
          </a:prstGeom>
          <a:noFill/>
          <a:ln w="27051">
            <a:solidFill>
              <a:srgbClr val="FF0000"/>
            </a:solidFill>
            <a:round/>
            <a:tailEnd type="triangle"/>
          </a:ln>
        </p:spPr>
      </p:cxnSp>
      <p:sp>
        <p:nvSpPr>
          <p:cNvPr id="11271" name="Text Box 8"/>
          <p:cNvSpPr/>
          <p:nvPr>
            <p:custDataLst>
              <p:tags r:id="rId9"/>
            </p:custDataLst>
          </p:nvPr>
        </p:nvSpPr>
        <p:spPr>
          <a:xfrm>
            <a:off x="2626995" y="2007870"/>
            <a:ext cx="2312035" cy="52197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>
              <a:spcBef>
                <a:spcPct val="50000"/>
              </a:spcBef>
            </a:pP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所有物质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72" name="Text Box 9"/>
          <p:cNvSpPr/>
          <p:nvPr>
            <p:custDataLst>
              <p:tags r:id="rId10"/>
            </p:custDataLst>
          </p:nvPr>
        </p:nvSpPr>
        <p:spPr>
          <a:xfrm>
            <a:off x="1605280" y="3018155"/>
            <a:ext cx="8981440" cy="17830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spcBef>
                <a:spcPts val="50"/>
              </a:spcBef>
              <a:spcAft>
                <a:spcPct val="0"/>
              </a:spcAft>
            </a:pP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注意：</a:t>
            </a: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）指代所有物质，无论是气体还是液体或者固体，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lvl="0" eaLnBrk="1" hangingPunct="1">
              <a:lnSpc>
                <a:spcPct val="130000"/>
              </a:lnSpc>
              <a:spcBef>
                <a:spcPts val="50"/>
              </a:spcBef>
              <a:spcAft>
                <a:spcPct val="0"/>
              </a:spcAft>
            </a:pP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        或者说是由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分子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还是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原子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构成。   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lvl="0" eaLnBrk="1" hangingPunct="1">
              <a:lnSpc>
                <a:spcPct val="130000"/>
              </a:lnSpc>
              <a:spcBef>
                <a:spcPts val="50"/>
              </a:spcBef>
              <a:spcAft>
                <a:spcPct val="0"/>
              </a:spcAft>
            </a:pP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      2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）要注明微粒的种类。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1274" name="Rectangle 11"/>
          <p:cNvSpPr/>
          <p:nvPr>
            <p:custDataLst>
              <p:tags r:id="rId11"/>
            </p:custDataLst>
          </p:nvPr>
        </p:nvSpPr>
        <p:spPr>
          <a:xfrm>
            <a:off x="4939030" y="1196975"/>
            <a:ext cx="433388" cy="5048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75" name="Rectangle 12"/>
          <p:cNvSpPr/>
          <p:nvPr>
            <p:custDataLst>
              <p:tags r:id="rId12"/>
            </p:custDataLst>
          </p:nvPr>
        </p:nvSpPr>
        <p:spPr>
          <a:xfrm>
            <a:off x="2626678" y="4801235"/>
            <a:ext cx="6983412" cy="647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3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）是个近似值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 fill="hold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 fill="hold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 fill="hold"/>
                                        <p:tgtEl>
                                          <p:spTgt spid="112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 fill="hold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 fill="hold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 fill="hold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 fill="hold"/>
                                        <p:tgtEl>
                                          <p:spTgt spid="112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 fill="hold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 fill="hold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8" grpId="0"/>
      <p:bldP spid="11269" grpId="0"/>
      <p:bldP spid="11271" grpId="0"/>
      <p:bldP spid="11274" grpId="0"/>
      <p:bldP spid="1127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https://d.book118.com/948024015100006033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66"/>
</p:tagLst>
</file>

<file path=ppt/tags/tag2.xml><?xml version="1.0" encoding="utf-8"?>
<p:tagLst xmlns:p="http://schemas.openxmlformats.org/presentationml/2006/main">
  <p:tag name="AS_UNIQUEID" val="467"/>
</p:tagLst>
</file>

<file path=ppt/tags/tag3.xml><?xml version="1.0" encoding="utf-8"?>
<p:tagLst xmlns:p="http://schemas.openxmlformats.org/presentationml/2006/main">
  <p:tag name="AS_UNIQUEID" val="468"/>
</p:tagLst>
</file>

<file path=ppt/tags/tag4.xml><?xml version="1.0" encoding="utf-8"?>
<p:tagLst xmlns:p="http://schemas.openxmlformats.org/presentationml/2006/main">
  <p:tag name="AS_UNIQUEID" val="469"/>
</p:tagLst>
</file>

<file path=ppt/tags/tag5.xml><?xml version="1.0" encoding="utf-8"?>
<p:tagLst xmlns:p="http://schemas.openxmlformats.org/presentationml/2006/main">
  <p:tag name="AS_UNIQUEID" val="470"/>
</p:tagLst>
</file>

<file path=ppt/tags/tag6.xml><?xml version="1.0" encoding="utf-8"?>
<p:tagLst xmlns:p="http://schemas.openxmlformats.org/presentationml/2006/main">
  <p:tag name="AS_UNIQUEID" val="471"/>
</p:tagLst>
</file>

<file path=ppt/tags/tag7.xml><?xml version="1.0" encoding="utf-8"?>
<p:tagLst xmlns:p="http://schemas.openxmlformats.org/presentationml/2006/main">
  <p:tag name="AS_UNIQUEID" val="472"/>
</p:tagLst>
</file>

<file path=ppt/tags/tag8.xml><?xml version="1.0" encoding="utf-8"?>
<p:tagLst xmlns:p="http://schemas.openxmlformats.org/presentationml/2006/main">
  <p:tag name="AS_UNIQUEID" val="473"/>
</p:tagLst>
</file>

<file path=ppt/tags/tag9.xml><?xml version="1.0" encoding="utf-8"?>
<p:tagLst xmlns:p="http://schemas.openxmlformats.org/presentationml/2006/main">
  <p:tag name="AS_UNIQUEID" val="474"/>
</p:tagLst>
</file>

<file path=ppt/tags/tag10.xml><?xml version="1.0" encoding="utf-8"?>
<p:tagLst xmlns:p="http://schemas.openxmlformats.org/presentationml/2006/main">
  <p:tag name="AS_UNIQUEID" val="475"/>
</p:tagLst>
</file>

<file path=ppt/tags/tag11.xml><?xml version="1.0" encoding="utf-8"?>
<p:tagLst xmlns:p="http://schemas.openxmlformats.org/presentationml/2006/main">
  <p:tag name="AS_UNIQUEID" val="476"/>
</p:tagLst>
</file>

<file path=ppt/tags/tag12.xml><?xml version="1.0" encoding="utf-8"?>
<p:tagLst xmlns:p="http://schemas.openxmlformats.org/presentationml/2006/main">
  <p:tag name="AS_UNIQUEID" val="477"/>
</p:tagLst>
</file>

<file path=ppt/tags/tag13.xml><?xml version="1.0" encoding="utf-8"?>
<p:tagLst xmlns:p="http://schemas.openxmlformats.org/presentationml/2006/main">
  <p:tag name="AS_UNIQUEID" val="478"/>
</p:tagLst>
</file>

<file path=ppt/tags/tag14.xml><?xml version="1.0" encoding="utf-8"?>
<p:tagLst xmlns:p="http://schemas.openxmlformats.org/presentationml/2006/main">
  <p:tag name="AS_UNIQUEID" val="479"/>
</p:tagLst>
</file>

<file path=ppt/tags/tag15.xml><?xml version="1.0" encoding="utf-8"?>
<p:tagLst xmlns:p="http://schemas.openxmlformats.org/presentationml/2006/main">
  <p:tag name="AS_UNIQUEID" val="480"/>
</p:tagLst>
</file>

<file path=ppt/tags/tag16.xml><?xml version="1.0" encoding="utf-8"?>
<p:tagLst xmlns:p="http://schemas.openxmlformats.org/presentationml/2006/main">
  <p:tag name="AS_UNIQUEID" val="481"/>
</p:tagLst>
</file>

<file path=ppt/tags/tag17.xml><?xml version="1.0" encoding="utf-8"?>
<p:tagLst xmlns:p="http://schemas.openxmlformats.org/presentationml/2006/main">
  <p:tag name="AS_UNIQUEID" val="482"/>
</p:tagLst>
</file>

<file path=ppt/tags/tag18.xml><?xml version="1.0" encoding="utf-8"?>
<p:tagLst xmlns:p="http://schemas.openxmlformats.org/presentationml/2006/main">
  <p:tag name="AS_UNIQUEID" val="483"/>
</p:tagLst>
</file>

<file path=ppt/tags/tag19.xml><?xml version="1.0" encoding="utf-8"?>
<p:tagLst xmlns:p="http://schemas.openxmlformats.org/presentationml/2006/main">
  <p:tag name="AS_UNIQUEID" val="484"/>
</p:tagLst>
</file>

<file path=ppt/tags/tag20.xml><?xml version="1.0" encoding="utf-8"?>
<p:tagLst xmlns:p="http://schemas.openxmlformats.org/presentationml/2006/main">
  <p:tag name="AS_UNIQUEID" val="485"/>
</p:tagLst>
</file>

<file path=ppt/tags/tag21.xml><?xml version="1.0" encoding="utf-8"?>
<p:tagLst xmlns:p="http://schemas.openxmlformats.org/presentationml/2006/main">
  <p:tag name="AS_UNIQUEID" val="486"/>
</p:tagLst>
</file>

<file path=ppt/tags/tag22.xml><?xml version="1.0" encoding="utf-8"?>
<p:tagLst xmlns:p="http://schemas.openxmlformats.org/presentationml/2006/main">
  <p:tag name="AS_UNIQUEID" val="487"/>
</p:tagLst>
</file>

<file path=ppt/tags/tag23.xml><?xml version="1.0" encoding="utf-8"?>
<p:tagLst xmlns:p="http://schemas.openxmlformats.org/presentationml/2006/main">
  <p:tag name="AS_UNIQUEID" val="488"/>
</p:tagLst>
</file>

<file path=ppt/tags/tag24.xml><?xml version="1.0" encoding="utf-8"?>
<p:tagLst xmlns:p="http://schemas.openxmlformats.org/presentationml/2006/main">
  <p:tag name="AS_UNIQUEID" val="489"/>
</p:tagLst>
</file>

<file path=ppt/tags/tag25.xml><?xml version="1.0" encoding="utf-8"?>
<p:tagLst xmlns:p="http://schemas.openxmlformats.org/presentationml/2006/main">
  <p:tag name="AS_UNIQUEID" val="490"/>
</p:tagLst>
</file>

<file path=ppt/tags/tag26.xml><?xml version="1.0" encoding="utf-8"?>
<p:tagLst xmlns:p="http://schemas.openxmlformats.org/presentationml/2006/main">
  <p:tag name="AS_UNIQUEID" val="491"/>
</p:tagLst>
</file>

<file path=ppt/tags/tag27.xml><?xml version="1.0" encoding="utf-8"?>
<p:tagLst xmlns:p="http://schemas.openxmlformats.org/presentationml/2006/main">
  <p:tag name="AS_UNIQUEID" val="492"/>
</p:tagLst>
</file>

<file path=ppt/tags/tag28.xml><?xml version="1.0" encoding="utf-8"?>
<p:tagLst xmlns:p="http://schemas.openxmlformats.org/presentationml/2006/main">
  <p:tag name="AS_UNIQUEID" val="493"/>
</p:tagLst>
</file>

<file path=ppt/tags/tag29.xml><?xml version="1.0" encoding="utf-8"?>
<p:tagLst xmlns:p="http://schemas.openxmlformats.org/presentationml/2006/main">
  <p:tag name="AS_UNIQUEID" val="494"/>
</p:tagLst>
</file>

<file path=ppt/tags/tag30.xml><?xml version="1.0" encoding="utf-8"?>
<p:tagLst xmlns:p="http://schemas.openxmlformats.org/presentationml/2006/main">
  <p:tag name="AS_UNIQUEID" val="495"/>
</p:tagLst>
</file>

<file path=ppt/tags/tag31.xml><?xml version="1.0" encoding="utf-8"?>
<p:tagLst xmlns:p="http://schemas.openxmlformats.org/presentationml/2006/main">
  <p:tag name="AS_UNIQUEID" val="496"/>
</p:tagLst>
</file>

<file path=ppt/tags/tag32.xml><?xml version="1.0" encoding="utf-8"?>
<p:tagLst xmlns:p="http://schemas.openxmlformats.org/presentationml/2006/main">
  <p:tag name="AS_UNIQUEID" val="497"/>
</p:tagLst>
</file>

<file path=ppt/tags/tag33.xml><?xml version="1.0" encoding="utf-8"?>
<p:tagLst xmlns:p="http://schemas.openxmlformats.org/presentationml/2006/main">
  <p:tag name="AS_UNIQUEID" val="498"/>
</p:tagLst>
</file>

<file path=ppt/tags/tag34.xml><?xml version="1.0" encoding="utf-8"?>
<p:tagLst xmlns:p="http://schemas.openxmlformats.org/presentationml/2006/main">
  <p:tag name="AS_UNIQUEID" val="499"/>
</p:tagLst>
</file>

<file path=ppt/tags/tag35.xml><?xml version="1.0" encoding="utf-8"?>
<p:tagLst xmlns:p="http://schemas.openxmlformats.org/presentationml/2006/main">
  <p:tag name="AS_UNIQUEID" val="500"/>
</p:tagLst>
</file>

<file path=ppt/tags/tag36.xml><?xml version="1.0" encoding="utf-8"?>
<p:tagLst xmlns:p="http://schemas.openxmlformats.org/presentationml/2006/main">
  <p:tag name="AS_UNIQUEID" val="501"/>
</p:tagLst>
</file>

<file path=ppt/tags/tag37.xml><?xml version="1.0" encoding="utf-8"?>
<p:tagLst xmlns:p="http://schemas.openxmlformats.org/presentationml/2006/main">
  <p:tag name="AS_UNIQUEID" val="502"/>
</p:tagLst>
</file>

<file path=ppt/tags/tag38.xml><?xml version="1.0" encoding="utf-8"?>
<p:tagLst xmlns:p="http://schemas.openxmlformats.org/presentationml/2006/main">
  <p:tag name="AS_UNIQUEID" val="503"/>
</p:tagLst>
</file>

<file path=ppt/tags/tag39.xml><?xml version="1.0" encoding="utf-8"?>
<p:tagLst xmlns:p="http://schemas.openxmlformats.org/presentationml/2006/main">
  <p:tag name="AS_UNIQUEID" val="504"/>
</p:tagLst>
</file>

<file path=ppt/tags/tag40.xml><?xml version="1.0" encoding="utf-8"?>
<p:tagLst xmlns:p="http://schemas.openxmlformats.org/presentationml/2006/main">
  <p:tag name="AS_UNIQUEID" val="505"/>
</p:tagLst>
</file>

<file path=ppt/tags/tag41.xml><?xml version="1.0" encoding="utf-8"?>
<p:tagLst xmlns:p="http://schemas.openxmlformats.org/presentationml/2006/main">
  <p:tag name="AS_UNIQUEID" val="506"/>
</p:tagLst>
</file>

<file path=ppt/tags/tag42.xml><?xml version="1.0" encoding="utf-8"?>
<p:tagLst xmlns:p="http://schemas.openxmlformats.org/presentationml/2006/main">
  <p:tag name="AS_UNIQUEID" val="507"/>
</p:tagLst>
</file>

<file path=ppt/tags/tag43.xml><?xml version="1.0" encoding="utf-8"?>
<p:tagLst xmlns:p="http://schemas.openxmlformats.org/presentationml/2006/main">
  <p:tag name="AS_UNIQUEID" val="508"/>
</p:tagLst>
</file>

<file path=ppt/tags/tag44.xml><?xml version="1.0" encoding="utf-8"?>
<p:tagLst xmlns:p="http://schemas.openxmlformats.org/presentationml/2006/main">
  <p:tag name="AS_UNIQUEID" val="509"/>
</p:tagLst>
</file>

<file path=ppt/tags/tag45.xml><?xml version="1.0" encoding="utf-8"?>
<p:tagLst xmlns:p="http://schemas.openxmlformats.org/presentationml/2006/main">
  <p:tag name="AS_UNIQUEID" val="510"/>
</p:tagLst>
</file>

<file path=ppt/tags/tag46.xml><?xml version="1.0" encoding="utf-8"?>
<p:tagLst xmlns:p="http://schemas.openxmlformats.org/presentationml/2006/main">
  <p:tag name="AS_UNIQUEID" val="511"/>
</p:tagLst>
</file>

<file path=ppt/tags/tag47.xml><?xml version="1.0" encoding="utf-8"?>
<p:tagLst xmlns:p="http://schemas.openxmlformats.org/presentationml/2006/main">
  <p:tag name="AS_UNIQUEID" val="512"/>
</p:tagLst>
</file>

<file path=ppt/tags/tag48.xml><?xml version="1.0" encoding="utf-8"?>
<p:tagLst xmlns:p="http://schemas.openxmlformats.org/presentationml/2006/main">
  <p:tag name="AS_UNIQUEID" val="513"/>
</p:tagLst>
</file>

<file path=ppt/tags/tag49.xml><?xml version="1.0" encoding="utf-8"?>
<p:tagLst xmlns:p="http://schemas.openxmlformats.org/presentationml/2006/main">
  <p:tag name="AS_UNIQUEID" val="514"/>
</p:tagLst>
</file>

<file path=ppt/tags/tag50.xml><?xml version="1.0" encoding="utf-8"?>
<p:tagLst xmlns:p="http://schemas.openxmlformats.org/presentationml/2006/main">
  <p:tag name="AS_UNIQUEID" val="515"/>
</p:tagLst>
</file>

<file path=ppt/tags/tag51.xml><?xml version="1.0" encoding="utf-8"?>
<p:tagLst xmlns:p="http://schemas.openxmlformats.org/presentationml/2006/main">
  <p:tag name="AS_UNIQUEID" val="516"/>
</p:tagLst>
</file>

<file path=ppt/tags/tag52.xml><?xml version="1.0" encoding="utf-8"?>
<p:tagLst xmlns:p="http://schemas.openxmlformats.org/presentationml/2006/main">
  <p:tag name="AS_UNIQUEID" val="517"/>
</p:tagLst>
</file>

<file path=ppt/tags/tag53.xml><?xml version="1.0" encoding="utf-8"?>
<p:tagLst xmlns:p="http://schemas.openxmlformats.org/presentationml/2006/main">
  <p:tag name="AS_UNIQUEID" val="518"/>
</p:tagLst>
</file>

<file path=ppt/tags/tag54.xml><?xml version="1.0" encoding="utf-8"?>
<p:tagLst xmlns:p="http://schemas.openxmlformats.org/presentationml/2006/main">
  <p:tag name="AS_UNIQUEID" val="519"/>
</p:tagLst>
</file>

<file path=ppt/tags/tag55.xml><?xml version="1.0" encoding="utf-8"?>
<p:tagLst xmlns:p="http://schemas.openxmlformats.org/presentationml/2006/main">
  <p:tag name="AS_UNIQUEID" val="520"/>
</p:tagLst>
</file>

<file path=ppt/tags/tag56.xml><?xml version="1.0" encoding="utf-8"?>
<p:tagLst xmlns:p="http://schemas.openxmlformats.org/presentationml/2006/main">
  <p:tag name="AS_UNIQUEID" val="521"/>
</p:tagLst>
</file>

<file path=ppt/tags/tag57.xml><?xml version="1.0" encoding="utf-8"?>
<p:tagLst xmlns:p="http://schemas.openxmlformats.org/presentationml/2006/main">
  <p:tag name="AS_UNIQUEID" val="522"/>
</p:tagLst>
</file>

<file path=ppt/tags/tag58.xml><?xml version="1.0" encoding="utf-8"?>
<p:tagLst xmlns:p="http://schemas.openxmlformats.org/presentationml/2006/main">
  <p:tag name="AS_UNIQUEID" val="523"/>
</p:tagLst>
</file>

<file path=ppt/tags/tag59.xml><?xml version="1.0" encoding="utf-8"?>
<p:tagLst xmlns:p="http://schemas.openxmlformats.org/presentationml/2006/main">
  <p:tag name="AS_UNIQUEID" val="524"/>
</p:tagLst>
</file>

<file path=ppt/tags/tag60.xml><?xml version="1.0" encoding="utf-8"?>
<p:tagLst xmlns:p="http://schemas.openxmlformats.org/presentationml/2006/main">
  <p:tag name="AS_UNIQUEID" val="525"/>
</p:tagLst>
</file>

<file path=ppt/tags/tag61.xml><?xml version="1.0" encoding="utf-8"?>
<p:tagLst xmlns:p="http://schemas.openxmlformats.org/presentationml/2006/main">
  <p:tag name="AS_UNIQUEID" val="526"/>
</p:tagLst>
</file>

<file path=ppt/tags/tag62.xml><?xml version="1.0" encoding="utf-8"?>
<p:tagLst xmlns:p="http://schemas.openxmlformats.org/presentationml/2006/main">
  <p:tag name="AS_UNIQUEID" val="527"/>
</p:tagLst>
</file>

<file path=ppt/tags/tag63.xml><?xml version="1.0" encoding="utf-8"?>
<p:tagLst xmlns:p="http://schemas.openxmlformats.org/presentationml/2006/main">
  <p:tag name="AS_UNIQUEID" val="528"/>
</p:tagLst>
</file>

<file path=ppt/tags/tag64.xml><?xml version="1.0" encoding="utf-8"?>
<p:tagLst xmlns:p="http://schemas.openxmlformats.org/presentationml/2006/main">
  <p:tag name="AS_UNIQUEID" val="529"/>
</p:tagLst>
</file>

<file path=ppt/tags/tag65.xml><?xml version="1.0" encoding="utf-8"?>
<p:tagLst xmlns:p="http://schemas.openxmlformats.org/presentationml/2006/main">
  <p:tag name="AS_UNIQUEID" val="530"/>
</p:tagLst>
</file>

<file path=ppt/tags/tag66.xml><?xml version="1.0" encoding="utf-8"?>
<p:tagLst xmlns:p="http://schemas.openxmlformats.org/presentationml/2006/main">
  <p:tag name="AS_UNIQUEID" val="531"/>
</p:tagLst>
</file>

<file path=ppt/tags/tag67.xml><?xml version="1.0" encoding="utf-8"?>
<p:tagLst xmlns:p="http://schemas.openxmlformats.org/presentationml/2006/main">
  <p:tag name="AS_UNIQUEID" val="532"/>
</p:tagLst>
</file>

<file path=ppt/tags/tag68.xml><?xml version="1.0" encoding="utf-8"?>
<p:tagLst xmlns:p="http://schemas.openxmlformats.org/presentationml/2006/main">
  <p:tag name="AS_UNIQUEID" val="533"/>
</p:tagLst>
</file>

<file path=ppt/tags/tag69.xml><?xml version="1.0" encoding="utf-8"?>
<p:tagLst xmlns:p="http://schemas.openxmlformats.org/presentationml/2006/main">
  <p:tag name="AS_UNIQUEID" val="534"/>
</p:tagLst>
</file>

<file path=ppt/tags/tag70.xml><?xml version="1.0" encoding="utf-8"?>
<p:tagLst xmlns:p="http://schemas.openxmlformats.org/presentationml/2006/main">
  <p:tag name="AS_UNIQUEID" val="535"/>
</p:tagLst>
</file>

<file path=ppt/tags/tag71.xml><?xml version="1.0" encoding="utf-8"?>
<p:tagLst xmlns:p="http://schemas.openxmlformats.org/presentationml/2006/main">
  <p:tag name="AS_UNIQUEID" val="536"/>
</p:tagLst>
</file>

<file path=ppt/tags/tag72.xml><?xml version="1.0" encoding="utf-8"?>
<p:tagLst xmlns:p="http://schemas.openxmlformats.org/presentationml/2006/main">
  <p:tag name="AS_UNIQUEID" val="537"/>
</p:tagLst>
</file>

<file path=ppt/tags/tag73.xml><?xml version="1.0" encoding="utf-8"?>
<p:tagLst xmlns:p="http://schemas.openxmlformats.org/presentationml/2006/main">
  <p:tag name="AS_UNIQUEID" val="538"/>
</p:tagLst>
</file>

<file path=ppt/tags/tag74.xml><?xml version="1.0" encoding="utf-8"?>
<p:tagLst xmlns:p="http://schemas.openxmlformats.org/presentationml/2006/main">
  <p:tag name="AS_UNIQUEID" val="539"/>
</p:tagLst>
</file>

<file path=ppt/tags/tag75.xml><?xml version="1.0" encoding="utf-8"?>
<p:tagLst xmlns:p="http://schemas.openxmlformats.org/presentationml/2006/main">
  <p:tag name="AS_UNIQUEID" val="540"/>
</p:tagLst>
</file>

<file path=ppt/tags/tag76.xml><?xml version="1.0" encoding="utf-8"?>
<p:tagLst xmlns:p="http://schemas.openxmlformats.org/presentationml/2006/main">
  <p:tag name="AS_UNIQUEID" val="82"/>
</p:tagLst>
</file>

<file path=ppt/tags/tag77.xml><?xml version="1.0" encoding="utf-8"?>
<p:tagLst xmlns:p="http://schemas.openxmlformats.org/presentationml/2006/main">
  <p:tag name="AS_UNIQUEID" val="83"/>
</p:tagLst>
</file>

<file path=ppt/tags/tag78.xml><?xml version="1.0" encoding="utf-8"?>
<p:tagLst xmlns:p="http://schemas.openxmlformats.org/presentationml/2006/main">
  <p:tag name="AS_UNIQUEID" val="84"/>
</p:tagLst>
</file>

<file path=ppt/tags/tag79.xml><?xml version="1.0" encoding="utf-8"?>
<p:tagLst xmlns:p="http://schemas.openxmlformats.org/presentationml/2006/main">
  <p:tag name="AS_UNIQUEID" val="85"/>
</p:tagLst>
</file>

<file path=ppt/tags/tag80.xml><?xml version="1.0" encoding="utf-8"?>
<p:tagLst xmlns:p="http://schemas.openxmlformats.org/presentationml/2006/main">
  <p:tag name="AS_UNIQUEID" val="86"/>
</p:tagLst>
</file>

<file path=ppt/tags/tag81.xml><?xml version="1.0" encoding="utf-8"?>
<p:tagLst xmlns:p="http://schemas.openxmlformats.org/presentationml/2006/main">
  <p:tag name="AS_UNIQUEID" val="87"/>
</p:tagLst>
</file>

<file path=ppt/tags/tag82.xml><?xml version="1.0" encoding="utf-8"?>
<p:tagLst xmlns:p="http://schemas.openxmlformats.org/presentationml/2006/main">
  <p:tag name="AS_UNIQUEID" val="88"/>
</p:tagLst>
</file>

<file path=ppt/tags/tag83.xml><?xml version="1.0" encoding="utf-8"?>
<p:tagLst xmlns:p="http://schemas.openxmlformats.org/presentationml/2006/main">
  <p:tag name="AS_UNIQUEID" val="89"/>
</p:tagLst>
</file>

<file path=ppt/tags/tag84.xml><?xml version="1.0" encoding="utf-8"?>
<p:tagLst xmlns:p="http://schemas.openxmlformats.org/presentationml/2006/main">
  <p:tag name="AS_UNIQUEID" val="90"/>
</p:tagLst>
</file>

<file path=ppt/tags/tag85.xml><?xml version="1.0" encoding="utf-8"?>
<p:tagLst xmlns:p="http://schemas.openxmlformats.org/presentationml/2006/main">
  <p:tag name="AS_UNIQUEID" val="91"/>
</p:tagLst>
</file>

<file path=ppt/tags/tag86.xml><?xml version="1.0" encoding="utf-8"?>
<p:tagLst xmlns:p="http://schemas.openxmlformats.org/presentationml/2006/main">
  <p:tag name="AS_UNIQUEID" val="92"/>
</p:tagLst>
</file>

<file path=ppt/tags/tag87.xml><?xml version="1.0" encoding="utf-8"?>
<p:tagLst xmlns:p="http://schemas.openxmlformats.org/presentationml/2006/main">
  <p:tag name="AS_UNIQUEID" val="93"/>
</p:tagLst>
</file>

<file path=ppt/tags/tag88.xml><?xml version="1.0" encoding="utf-8"?>
<p:tagLst xmlns:p="http://schemas.openxmlformats.org/presentationml/2006/main">
  <p:tag name="AS_UNIQUEID" val="94"/>
</p:tagLst>
</file>

<file path=ppt/tags/tag89.xml><?xml version="1.0" encoding="utf-8"?>
<p:tagLst xmlns:p="http://schemas.openxmlformats.org/presentationml/2006/main">
  <p:tag name="AS_UNIQUEID" val="95"/>
</p:tagLst>
</file>

<file path=ppt/tags/tag90.xml><?xml version="1.0" encoding="utf-8"?>
<p:tagLst xmlns:p="http://schemas.openxmlformats.org/presentationml/2006/main">
  <p:tag name="AS_UNIQUEID" val="96"/>
</p:tagLst>
</file>

<file path=ppt/tags/tag91.xml><?xml version="1.0" encoding="utf-8"?>
<p:tagLst xmlns:p="http://schemas.openxmlformats.org/presentationml/2006/main">
  <p:tag name="AS_UNIQUEID" val="97"/>
</p:tagLst>
</file>

<file path=ppt/tags/tag92.xml><?xml version="1.0" encoding="utf-8"?>
<p:tagLst xmlns:p="http://schemas.openxmlformats.org/presentationml/2006/main">
  <p:tag name="AS_UNIQUEID" val="98"/>
</p:tagLst>
</file>

<file path=ppt/tags/tag93.xml><?xml version="1.0" encoding="utf-8"?>
<p:tagLst xmlns:p="http://schemas.openxmlformats.org/presentationml/2006/main">
  <p:tag name="AS_UNIQUEID" val="99"/>
</p:tagLst>
</file>

<file path=ppt/tags/tag94.xml><?xml version="1.0" encoding="utf-8"?>
<p:tagLst xmlns:p="http://schemas.openxmlformats.org/presentationml/2006/main">
  <p:tag name="AS_UNIQUEID" val="100"/>
</p:tagLst>
</file>

<file path=ppt/tags/tag95.xml><?xml version="1.0" encoding="utf-8"?>
<p:tagLst xmlns:p="http://schemas.openxmlformats.org/presentationml/2006/main">
  <p:tag name="AS_UNIQUEID" val="101"/>
</p:tagLst>
</file>

<file path=ppt/tags/tag96.xml><?xml version="1.0" encoding="utf-8"?>
<p:tagLst xmlns:p="http://schemas.openxmlformats.org/presentationml/2006/main">
  <p:tag name="AS_UNIQUEID" val="102"/>
</p:tagLst>
</file>

<file path=ppt/tags/tag97.xml><?xml version="1.0" encoding="utf-8"?>
<p:tagLst xmlns:p="http://schemas.openxmlformats.org/presentationml/2006/main">
  <p:tag name="AS_UNIQUEID" val="103"/>
</p:tagLst>
</file>

<file path=ppt/tags/tag98.xml><?xml version="1.0" encoding="utf-8"?>
<p:tagLst xmlns:p="http://schemas.openxmlformats.org/presentationml/2006/main">
  <p:tag name="AS_UNIQUEID" val="104"/>
</p:tagLst>
</file>

<file path=ppt/tags/tag99.xml><?xml version="1.0" encoding="utf-8"?>
<p:tagLst xmlns:p="http://schemas.openxmlformats.org/presentationml/2006/main">
  <p:tag name="AS_UNIQUEID" val="105"/>
</p:tagLst>
</file>

<file path=ppt/tags/tag100.xml><?xml version="1.0" encoding="utf-8"?>
<p:tagLst xmlns:p="http://schemas.openxmlformats.org/presentationml/2006/main">
  <p:tag name="AS_UNIQUEID" val="106"/>
</p:tagLst>
</file>

<file path=ppt/tags/tag101.xml><?xml version="1.0" encoding="utf-8"?>
<p:tagLst xmlns:p="http://schemas.openxmlformats.org/presentationml/2006/main">
  <p:tag name="AS_UNIQUEID" val="107"/>
</p:tagLst>
</file>

<file path=ppt/tags/tag102.xml><?xml version="1.0" encoding="utf-8"?>
<p:tagLst xmlns:p="http://schemas.openxmlformats.org/presentationml/2006/main">
  <p:tag name="AS_UNIQUEID" val="108"/>
</p:tagLst>
</file>

<file path=ppt/tags/tag103.xml><?xml version="1.0" encoding="utf-8"?>
<p:tagLst xmlns:p="http://schemas.openxmlformats.org/presentationml/2006/main">
  <p:tag name="AS_UNIQUEID" val="109"/>
</p:tagLst>
</file>

<file path=ppt/tags/tag104.xml><?xml version="1.0" encoding="utf-8"?>
<p:tagLst xmlns:p="http://schemas.openxmlformats.org/presentationml/2006/main">
  <p:tag name="AS_UNIQUEID" val="110"/>
</p:tagLst>
</file>

<file path=ppt/tags/tag105.xml><?xml version="1.0" encoding="utf-8"?>
<p:tagLst xmlns:p="http://schemas.openxmlformats.org/presentationml/2006/main">
  <p:tag name="AS_UNIQUEID" val="111"/>
</p:tagLst>
</file>

<file path=ppt/tags/tag106.xml><?xml version="1.0" encoding="utf-8"?>
<p:tagLst xmlns:p="http://schemas.openxmlformats.org/presentationml/2006/main">
  <p:tag name="AS_UNIQUEID" val="112"/>
</p:tagLst>
</file>

<file path=ppt/tags/tag107.xml><?xml version="1.0" encoding="utf-8"?>
<p:tagLst xmlns:p="http://schemas.openxmlformats.org/presentationml/2006/main">
  <p:tag name="AS_UNIQUEID" val="113"/>
</p:tagLst>
</file>

<file path=ppt/tags/tag108.xml><?xml version="1.0" encoding="utf-8"?>
<p:tagLst xmlns:p="http://schemas.openxmlformats.org/presentationml/2006/main">
  <p:tag name="AS_UNIQUEID" val="114"/>
</p:tagLst>
</file>

<file path=ppt/tags/tag109.xml><?xml version="1.0" encoding="utf-8"?>
<p:tagLst xmlns:p="http://schemas.openxmlformats.org/presentationml/2006/main">
  <p:tag name="AS_UNIQUEID" val="115"/>
</p:tagLst>
</file>

<file path=ppt/tags/tag110.xml><?xml version="1.0" encoding="utf-8"?>
<p:tagLst xmlns:p="http://schemas.openxmlformats.org/presentationml/2006/main">
  <p:tag name="AS_UNIQUEID" val="116"/>
</p:tagLst>
</file>

<file path=ppt/tags/tag111.xml><?xml version="1.0" encoding="utf-8"?>
<p:tagLst xmlns:p="http://schemas.openxmlformats.org/presentationml/2006/main">
  <p:tag name="AS_UNIQUEID" val="117"/>
</p:tagLst>
</file>

<file path=ppt/tags/tag112.xml><?xml version="1.0" encoding="utf-8"?>
<p:tagLst xmlns:p="http://schemas.openxmlformats.org/presentationml/2006/main">
  <p:tag name="AS_UNIQUEID" val="118"/>
</p:tagLst>
</file>

<file path=ppt/tags/tag113.xml><?xml version="1.0" encoding="utf-8"?>
<p:tagLst xmlns:p="http://schemas.openxmlformats.org/presentationml/2006/main">
  <p:tag name="AS_UNIQUEID" val="119"/>
</p:tagLst>
</file>

<file path=ppt/tags/tag114.xml><?xml version="1.0" encoding="utf-8"?>
<p:tagLst xmlns:p="http://schemas.openxmlformats.org/presentationml/2006/main">
  <p:tag name="AS_UNIQUEID" val="120"/>
</p:tagLst>
</file>

<file path=ppt/tags/tag115.xml><?xml version="1.0" encoding="utf-8"?>
<p:tagLst xmlns:p="http://schemas.openxmlformats.org/presentationml/2006/main">
  <p:tag name="AS_UNIQUEID" val="121"/>
</p:tagLst>
</file>

<file path=ppt/tags/tag116.xml><?xml version="1.0" encoding="utf-8"?>
<p:tagLst xmlns:p="http://schemas.openxmlformats.org/presentationml/2006/main">
  <p:tag name="AS_UNIQUEID" val="122"/>
</p:tagLst>
</file>

<file path=ppt/tags/tag117.xml><?xml version="1.0" encoding="utf-8"?>
<p:tagLst xmlns:p="http://schemas.openxmlformats.org/presentationml/2006/main">
  <p:tag name="AS_UNIQUEID" val="123"/>
</p:tagLst>
</file>

<file path=ppt/tags/tag118.xml><?xml version="1.0" encoding="utf-8"?>
<p:tagLst xmlns:p="http://schemas.openxmlformats.org/presentationml/2006/main">
  <p:tag name="AS_UNIQUEID" val="124"/>
</p:tagLst>
</file>

<file path=ppt/tags/tag119.xml><?xml version="1.0" encoding="utf-8"?>
<p:tagLst xmlns:p="http://schemas.openxmlformats.org/presentationml/2006/main">
  <p:tag name="AS_UNIQUEID" val="125"/>
</p:tagLst>
</file>

<file path=ppt/tags/tag120.xml><?xml version="1.0" encoding="utf-8"?>
<p:tagLst xmlns:p="http://schemas.openxmlformats.org/presentationml/2006/main">
  <p:tag name="AS_UNIQUEID" val="126"/>
</p:tagLst>
</file>

<file path=ppt/tags/tag121.xml><?xml version="1.0" encoding="utf-8"?>
<p:tagLst xmlns:p="http://schemas.openxmlformats.org/presentationml/2006/main">
  <p:tag name="AS_UNIQUEID" val="127"/>
</p:tagLst>
</file>

<file path=ppt/tags/tag122.xml><?xml version="1.0" encoding="utf-8"?>
<p:tagLst xmlns:p="http://schemas.openxmlformats.org/presentationml/2006/main">
  <p:tag name="AS_UNIQUEID" val="128"/>
</p:tagLst>
</file>

<file path=ppt/tags/tag123.xml><?xml version="1.0" encoding="utf-8"?>
<p:tagLst xmlns:p="http://schemas.openxmlformats.org/presentationml/2006/main">
  <p:tag name="AS_UNIQUEID" val="129"/>
</p:tagLst>
</file>

<file path=ppt/tags/tag124.xml><?xml version="1.0" encoding="utf-8"?>
<p:tagLst xmlns:p="http://schemas.openxmlformats.org/presentationml/2006/main">
  <p:tag name="AS_UNIQUEID" val="130"/>
</p:tagLst>
</file>

<file path=ppt/tags/tag125.xml><?xml version="1.0" encoding="utf-8"?>
<p:tagLst xmlns:p="http://schemas.openxmlformats.org/presentationml/2006/main">
  <p:tag name="AS_UNIQUEID" val="131"/>
</p:tagLst>
</file>

<file path=ppt/tags/tag126.xml><?xml version="1.0" encoding="utf-8"?>
<p:tagLst xmlns:p="http://schemas.openxmlformats.org/presentationml/2006/main">
  <p:tag name="AS_UNIQUEID" val="132"/>
</p:tagLst>
</file>

<file path=ppt/tags/tag127.xml><?xml version="1.0" encoding="utf-8"?>
<p:tagLst xmlns:p="http://schemas.openxmlformats.org/presentationml/2006/main">
  <p:tag name="AS_UNIQUEID" val="133"/>
</p:tagLst>
</file>

<file path=ppt/tags/tag128.xml><?xml version="1.0" encoding="utf-8"?>
<p:tagLst xmlns:p="http://schemas.openxmlformats.org/presentationml/2006/main">
  <p:tag name="AS_UNIQUEID" val="134"/>
</p:tagLst>
</file>

<file path=ppt/tags/tag129.xml><?xml version="1.0" encoding="utf-8"?>
<p:tagLst xmlns:p="http://schemas.openxmlformats.org/presentationml/2006/main">
  <p:tag name="AS_UNIQUEID" val="135"/>
</p:tagLst>
</file>

<file path=ppt/tags/tag130.xml><?xml version="1.0" encoding="utf-8"?>
<p:tagLst xmlns:p="http://schemas.openxmlformats.org/presentationml/2006/main">
  <p:tag name="AS_UNIQUEID" val="136"/>
</p:tagLst>
</file>

<file path=ppt/tags/tag131.xml><?xml version="1.0" encoding="utf-8"?>
<p:tagLst xmlns:p="http://schemas.openxmlformats.org/presentationml/2006/main">
  <p:tag name="AS_UNIQUEID" val="137"/>
</p:tagLst>
</file>

<file path=ppt/tags/tag132.xml><?xml version="1.0" encoding="utf-8"?>
<p:tagLst xmlns:p="http://schemas.openxmlformats.org/presentationml/2006/main">
  <p:tag name="AS_UNIQUEID" val="138"/>
</p:tagLst>
</file>

<file path=ppt/tags/tag133.xml><?xml version="1.0" encoding="utf-8"?>
<p:tagLst xmlns:p="http://schemas.openxmlformats.org/presentationml/2006/main">
  <p:tag name="AS_UNIQUEID" val="139"/>
</p:tagLst>
</file>

<file path=ppt/tags/tag134.xml><?xml version="1.0" encoding="utf-8"?>
<p:tagLst xmlns:p="http://schemas.openxmlformats.org/presentationml/2006/main">
  <p:tag name="AS_UNIQUEID" val="140"/>
</p:tagLst>
</file>

<file path=ppt/tags/tag135.xml><?xml version="1.0" encoding="utf-8"?>
<p:tagLst xmlns:p="http://schemas.openxmlformats.org/presentationml/2006/main">
  <p:tag name="AS_UNIQUEID" val="141"/>
</p:tagLst>
</file>

<file path=ppt/tags/tag136.xml><?xml version="1.0" encoding="utf-8"?>
<p:tagLst xmlns:p="http://schemas.openxmlformats.org/presentationml/2006/main">
  <p:tag name="AS_UNIQUEID" val="142"/>
</p:tagLst>
</file>

<file path=ppt/tags/tag137.xml><?xml version="1.0" encoding="utf-8"?>
<p:tagLst xmlns:p="http://schemas.openxmlformats.org/presentationml/2006/main">
  <p:tag name="AS_UNIQUEID" val="143"/>
</p:tagLst>
</file>

<file path=ppt/tags/tag138.xml><?xml version="1.0" encoding="utf-8"?>
<p:tagLst xmlns:p="http://schemas.openxmlformats.org/presentationml/2006/main">
  <p:tag name="AS_UNIQUEID" val="144"/>
</p:tagLst>
</file>

<file path=ppt/tags/tag139.xml><?xml version="1.0" encoding="utf-8"?>
<p:tagLst xmlns:p="http://schemas.openxmlformats.org/presentationml/2006/main">
  <p:tag name="AS_UNIQUEID" val="145"/>
</p:tagLst>
</file>

<file path=ppt/tags/tag140.xml><?xml version="1.0" encoding="utf-8"?>
<p:tagLst xmlns:p="http://schemas.openxmlformats.org/presentationml/2006/main">
  <p:tag name="AS_UNIQUEID" val="146"/>
</p:tagLst>
</file>

<file path=ppt/tags/tag141.xml><?xml version="1.0" encoding="utf-8"?>
<p:tagLst xmlns:p="http://schemas.openxmlformats.org/presentationml/2006/main">
  <p:tag name="AS_UNIQUEID" val="147"/>
</p:tagLst>
</file>

<file path=ppt/tags/tag142.xml><?xml version="1.0" encoding="utf-8"?>
<p:tagLst xmlns:p="http://schemas.openxmlformats.org/presentationml/2006/main">
  <p:tag name="AS_UNIQUEID" val="148"/>
</p:tagLst>
</file>

<file path=ppt/tags/tag143.xml><?xml version="1.0" encoding="utf-8"?>
<p:tagLst xmlns:p="http://schemas.openxmlformats.org/presentationml/2006/main">
  <p:tag name="AS_UNIQUEID" val="149"/>
</p:tagLst>
</file>

<file path=ppt/tags/tag144.xml><?xml version="1.0" encoding="utf-8"?>
<p:tagLst xmlns:p="http://schemas.openxmlformats.org/presentationml/2006/main">
  <p:tag name="AS_UNIQUEID" val="150"/>
</p:tagLst>
</file>

<file path=ppt/tags/tag145.xml><?xml version="1.0" encoding="utf-8"?>
<p:tagLst xmlns:p="http://schemas.openxmlformats.org/presentationml/2006/main">
  <p:tag name="AS_UNIQUEID" val="151"/>
</p:tagLst>
</file>

<file path=ppt/tags/tag146.xml><?xml version="1.0" encoding="utf-8"?>
<p:tagLst xmlns:p="http://schemas.openxmlformats.org/presentationml/2006/main">
  <p:tag name="AS_UNIQUEID" val="152"/>
</p:tagLst>
</file>

<file path=ppt/tags/tag147.xml><?xml version="1.0" encoding="utf-8"?>
<p:tagLst xmlns:p="http://schemas.openxmlformats.org/presentationml/2006/main">
  <p:tag name="AS_UNIQUEID" val="153"/>
</p:tagLst>
</file>

<file path=ppt/tags/tag148.xml><?xml version="1.0" encoding="utf-8"?>
<p:tagLst xmlns:p="http://schemas.openxmlformats.org/presentationml/2006/main">
  <p:tag name="AS_UNIQUEID" val="154"/>
</p:tagLst>
</file>

<file path=ppt/tags/tag149.xml><?xml version="1.0" encoding="utf-8"?>
<p:tagLst xmlns:p="http://schemas.openxmlformats.org/presentationml/2006/main">
  <p:tag name="AS_UNIQUEID" val="155"/>
</p:tagLst>
</file>

<file path=ppt/tags/tag150.xml><?xml version="1.0" encoding="utf-8"?>
<p:tagLst xmlns:p="http://schemas.openxmlformats.org/presentationml/2006/main">
  <p:tag name="AS_UNIQUEID" val="156"/>
</p:tagLst>
</file>

<file path=ppt/tags/tag151.xml><?xml version="1.0" encoding="utf-8"?>
<p:tagLst xmlns:p="http://schemas.openxmlformats.org/presentationml/2006/main">
  <p:tag name="AS_UNIQUEID" val="157"/>
</p:tagLst>
</file>

<file path=ppt/tags/tag152.xml><?xml version="1.0" encoding="utf-8"?>
<p:tagLst xmlns:p="http://schemas.openxmlformats.org/presentationml/2006/main">
  <p:tag name="AS_UNIQUEID" val="158"/>
</p:tagLst>
</file>

<file path=ppt/tags/tag153.xml><?xml version="1.0" encoding="utf-8"?>
<p:tagLst xmlns:p="http://schemas.openxmlformats.org/presentationml/2006/main">
  <p:tag name="AS_UNIQUEID" val="159"/>
</p:tagLst>
</file>

<file path=ppt/tags/tag154.xml><?xml version="1.0" encoding="utf-8"?>
<p:tagLst xmlns:p="http://schemas.openxmlformats.org/presentationml/2006/main">
  <p:tag name="AS_UNIQUEID" val="160"/>
</p:tagLst>
</file>

<file path=ppt/tags/tag155.xml><?xml version="1.0" encoding="utf-8"?>
<p:tagLst xmlns:p="http://schemas.openxmlformats.org/presentationml/2006/main">
  <p:tag name="AS_UNIQUEID" val="161"/>
</p:tagLst>
</file>

<file path=ppt/tags/tag156.xml><?xml version="1.0" encoding="utf-8"?>
<p:tagLst xmlns:p="http://schemas.openxmlformats.org/presentationml/2006/main">
  <p:tag name="AS_UNIQUEID" val="162"/>
</p:tagLst>
</file>

<file path=ppt/tags/tag157.xml><?xml version="1.0" encoding="utf-8"?>
<p:tagLst xmlns:p="http://schemas.openxmlformats.org/presentationml/2006/main">
  <p:tag name="AS_UNIQUEID" val="163"/>
</p:tagLst>
</file>

<file path=ppt/tags/tag158.xml><?xml version="1.0" encoding="utf-8"?>
<p:tagLst xmlns:p="http://schemas.openxmlformats.org/presentationml/2006/main">
  <p:tag name="AS_UNIQUEID" val="164"/>
</p:tagLst>
</file>

<file path=ppt/tags/tag159.xml><?xml version="1.0" encoding="utf-8"?>
<p:tagLst xmlns:p="http://schemas.openxmlformats.org/presentationml/2006/main">
  <p:tag name="AS_UNIQUEID" val="165"/>
</p:tagLst>
</file>

<file path=ppt/tags/tag160.xml><?xml version="1.0" encoding="utf-8"?>
<p:tagLst xmlns:p="http://schemas.openxmlformats.org/presentationml/2006/main">
  <p:tag name="AS_UNIQUEID" val="166"/>
</p:tagLst>
</file>

<file path=ppt/tags/tag161.xml><?xml version="1.0" encoding="utf-8"?>
<p:tagLst xmlns:p="http://schemas.openxmlformats.org/presentationml/2006/main">
  <p:tag name="AS_UNIQUEID" val="167"/>
</p:tagLst>
</file>

<file path=ppt/tags/tag162.xml><?xml version="1.0" encoding="utf-8"?>
<p:tagLst xmlns:p="http://schemas.openxmlformats.org/presentationml/2006/main">
  <p:tag name="AS_UNIQUEID" val="168"/>
</p:tagLst>
</file>

<file path=ppt/tags/tag163.xml><?xml version="1.0" encoding="utf-8"?>
<p:tagLst xmlns:p="http://schemas.openxmlformats.org/presentationml/2006/main">
  <p:tag name="AS_UNIQUEID" val="169"/>
</p:tagLst>
</file>

<file path=ppt/tags/tag164.xml><?xml version="1.0" encoding="utf-8"?>
<p:tagLst xmlns:p="http://schemas.openxmlformats.org/presentationml/2006/main">
  <p:tag name="AS_UNIQUEID" val="170"/>
</p:tagLst>
</file>

<file path=ppt/tags/tag165.xml><?xml version="1.0" encoding="utf-8"?>
<p:tagLst xmlns:p="http://schemas.openxmlformats.org/presentationml/2006/main">
  <p:tag name="AS_UNIQUEID" val="171"/>
</p:tagLst>
</file>

<file path=ppt/tags/tag166.xml><?xml version="1.0" encoding="utf-8"?>
<p:tagLst xmlns:p="http://schemas.openxmlformats.org/presentationml/2006/main">
  <p:tag name="AS_UNIQUEID" val="172"/>
</p:tagLst>
</file>

<file path=ppt/tags/tag167.xml><?xml version="1.0" encoding="utf-8"?>
<p:tagLst xmlns:p="http://schemas.openxmlformats.org/presentationml/2006/main">
  <p:tag name="AS_UNIQUEID" val="173"/>
</p:tagLst>
</file>

<file path=ppt/tags/tag168.xml><?xml version="1.0" encoding="utf-8"?>
<p:tagLst xmlns:p="http://schemas.openxmlformats.org/presentationml/2006/main">
  <p:tag name="AS_UNIQUEID" val="174"/>
</p:tagLst>
</file>

<file path=ppt/tags/tag169.xml><?xml version="1.0" encoding="utf-8"?>
<p:tagLst xmlns:p="http://schemas.openxmlformats.org/presentationml/2006/main">
  <p:tag name="AS_UNIQUEID" val="175"/>
</p:tagLst>
</file>

<file path=ppt/tags/tag170.xml><?xml version="1.0" encoding="utf-8"?>
<p:tagLst xmlns:p="http://schemas.openxmlformats.org/presentationml/2006/main">
  <p:tag name="AS_UNIQUEID" val="176"/>
</p:tagLst>
</file>

<file path=ppt/tags/tag171.xml><?xml version="1.0" encoding="utf-8"?>
<p:tagLst xmlns:p="http://schemas.openxmlformats.org/presentationml/2006/main">
  <p:tag name="AS_UNIQUEID" val="177"/>
</p:tagLst>
</file>

<file path=ppt/tags/tag172.xml><?xml version="1.0" encoding="utf-8"?>
<p:tagLst xmlns:p="http://schemas.openxmlformats.org/presentationml/2006/main">
  <p:tag name="AS_UNIQUEID" val="178"/>
</p:tagLst>
</file>

<file path=ppt/tags/tag173.xml><?xml version="1.0" encoding="utf-8"?>
<p:tagLst xmlns:p="http://schemas.openxmlformats.org/presentationml/2006/main">
  <p:tag name="AS_UNIQUEID" val="179"/>
</p:tagLst>
</file>

<file path=ppt/tags/tag174.xml><?xml version="1.0" encoding="utf-8"?>
<p:tagLst xmlns:p="http://schemas.openxmlformats.org/presentationml/2006/main">
  <p:tag name="AS_UNIQUEID" val="180"/>
</p:tagLst>
</file>

<file path=ppt/tags/tag175.xml><?xml version="1.0" encoding="utf-8"?>
<p:tagLst xmlns:p="http://schemas.openxmlformats.org/presentationml/2006/main">
  <p:tag name="AS_UNIQUEID" val="181"/>
</p:tagLst>
</file>

<file path=ppt/tags/tag176.xml><?xml version="1.0" encoding="utf-8"?>
<p:tagLst xmlns:p="http://schemas.openxmlformats.org/presentationml/2006/main">
  <p:tag name="AS_UNIQUEID" val="182"/>
</p:tagLst>
</file>

<file path=ppt/tags/tag177.xml><?xml version="1.0" encoding="utf-8"?>
<p:tagLst xmlns:p="http://schemas.openxmlformats.org/presentationml/2006/main">
  <p:tag name="AS_UNIQUEID" val="183"/>
</p:tagLst>
</file>

<file path=ppt/tags/tag178.xml><?xml version="1.0" encoding="utf-8"?>
<p:tagLst xmlns:p="http://schemas.openxmlformats.org/presentationml/2006/main">
  <p:tag name="AS_UNIQUEID" val="184"/>
</p:tagLst>
</file>

<file path=ppt/tags/tag179.xml><?xml version="1.0" encoding="utf-8"?>
<p:tagLst xmlns:p="http://schemas.openxmlformats.org/presentationml/2006/main">
  <p:tag name="AS_UNIQUEID" val="185"/>
</p:tagLst>
</file>

<file path=ppt/tags/tag180.xml><?xml version="1.0" encoding="utf-8"?>
<p:tagLst xmlns:p="http://schemas.openxmlformats.org/presentationml/2006/main">
  <p:tag name="AS_UNIQUEID" val="186"/>
</p:tagLst>
</file>

<file path=ppt/tags/tag181.xml><?xml version="1.0" encoding="utf-8"?>
<p:tagLst xmlns:p="http://schemas.openxmlformats.org/presentationml/2006/main">
  <p:tag name="AS_UNIQUEID" val="187"/>
</p:tagLst>
</file>

<file path=ppt/tags/tag182.xml><?xml version="1.0" encoding="utf-8"?>
<p:tagLst xmlns:p="http://schemas.openxmlformats.org/presentationml/2006/main">
  <p:tag name="AS_UNIQUEID" val="188"/>
</p:tagLst>
</file>

<file path=ppt/tags/tag183.xml><?xml version="1.0" encoding="utf-8"?>
<p:tagLst xmlns:p="http://schemas.openxmlformats.org/presentationml/2006/main">
  <p:tag name="AS_UNIQUEID" val="189"/>
</p:tagLst>
</file>

<file path=ppt/tags/tag184.xml><?xml version="1.0" encoding="utf-8"?>
<p:tagLst xmlns:p="http://schemas.openxmlformats.org/presentationml/2006/main">
  <p:tag name="AS_UNIQUEID" val="190"/>
</p:tagLst>
</file>

<file path=ppt/tags/tag185.xml><?xml version="1.0" encoding="utf-8"?>
<p:tagLst xmlns:p="http://schemas.openxmlformats.org/presentationml/2006/main">
  <p:tag name="AS_UNIQUEID" val="191"/>
</p:tagLst>
</file>

<file path=ppt/tags/tag186.xml><?xml version="1.0" encoding="utf-8"?>
<p:tagLst xmlns:p="http://schemas.openxmlformats.org/presentationml/2006/main">
  <p:tag name="AS_UNIQUEID" val="192"/>
</p:tagLst>
</file>

<file path=ppt/tags/tag187.xml><?xml version="1.0" encoding="utf-8"?>
<p:tagLst xmlns:p="http://schemas.openxmlformats.org/presentationml/2006/main">
  <p:tag name="AS_UNIQUEID" val="193"/>
</p:tagLst>
</file>

<file path=ppt/tags/tag188.xml><?xml version="1.0" encoding="utf-8"?>
<p:tagLst xmlns:p="http://schemas.openxmlformats.org/presentationml/2006/main">
  <p:tag name="AS_UNIQUEID" val="194"/>
</p:tagLst>
</file>

<file path=ppt/tags/tag189.xml><?xml version="1.0" encoding="utf-8"?>
<p:tagLst xmlns:p="http://schemas.openxmlformats.org/presentationml/2006/main">
  <p:tag name="AS_UNIQUEID" val="195"/>
</p:tagLst>
</file>

<file path=ppt/tags/tag190.xml><?xml version="1.0" encoding="utf-8"?>
<p:tagLst xmlns:p="http://schemas.openxmlformats.org/presentationml/2006/main">
  <p:tag name="AS_UNIQUEID" val="196"/>
</p:tagLst>
</file>

<file path=ppt/tags/tag191.xml><?xml version="1.0" encoding="utf-8"?>
<p:tagLst xmlns:p="http://schemas.openxmlformats.org/presentationml/2006/main">
  <p:tag name="AS_UNIQUEID" val="197"/>
</p:tagLst>
</file>

<file path=ppt/tags/tag192.xml><?xml version="1.0" encoding="utf-8"?>
<p:tagLst xmlns:p="http://schemas.openxmlformats.org/presentationml/2006/main">
  <p:tag name="AS_UNIQUEID" val="198"/>
</p:tagLst>
</file>

<file path=ppt/tags/tag193.xml><?xml version="1.0" encoding="utf-8"?>
<p:tagLst xmlns:p="http://schemas.openxmlformats.org/presentationml/2006/main">
  <p:tag name="AS_UNIQUEID" val="199"/>
</p:tagLst>
</file>

<file path=ppt/tags/tag194.xml><?xml version="1.0" encoding="utf-8"?>
<p:tagLst xmlns:p="http://schemas.openxmlformats.org/presentationml/2006/main">
  <p:tag name="AS_UNIQUEID" val="200"/>
</p:tagLst>
</file>

<file path=ppt/tags/tag195.xml><?xml version="1.0" encoding="utf-8"?>
<p:tagLst xmlns:p="http://schemas.openxmlformats.org/presentationml/2006/main">
  <p:tag name="AS_UNIQUEID" val="201"/>
</p:tagLst>
</file>

<file path=ppt/tags/tag196.xml><?xml version="1.0" encoding="utf-8"?>
<p:tagLst xmlns:p="http://schemas.openxmlformats.org/presentationml/2006/main">
  <p:tag name="AS_UNIQUEID" val="202"/>
</p:tagLst>
</file>

<file path=ppt/tags/tag197.xml><?xml version="1.0" encoding="utf-8"?>
<p:tagLst xmlns:p="http://schemas.openxmlformats.org/presentationml/2006/main">
  <p:tag name="AS_UNIQUEID" val="203"/>
</p:tagLst>
</file>

<file path=ppt/tags/tag198.xml><?xml version="1.0" encoding="utf-8"?>
<p:tagLst xmlns:p="http://schemas.openxmlformats.org/presentationml/2006/main">
  <p:tag name="AS_UNIQUEID" val="204"/>
</p:tagLst>
</file>

<file path=ppt/tags/tag199.xml><?xml version="1.0" encoding="utf-8"?>
<p:tagLst xmlns:p="http://schemas.openxmlformats.org/presentationml/2006/main">
  <p:tag name="AS_UNIQUEID" val="205"/>
</p:tagLst>
</file>

<file path=ppt/tags/tag200.xml><?xml version="1.0" encoding="utf-8"?>
<p:tagLst xmlns:p="http://schemas.openxmlformats.org/presentationml/2006/main">
  <p:tag name="AS_UNIQUEID" val="206"/>
</p:tagLst>
</file>

<file path=ppt/tags/tag201.xml><?xml version="1.0" encoding="utf-8"?>
<p:tagLst xmlns:p="http://schemas.openxmlformats.org/presentationml/2006/main">
  <p:tag name="AS_UNIQUEID" val="207"/>
</p:tagLst>
</file>

<file path=ppt/tags/tag202.xml><?xml version="1.0" encoding="utf-8"?>
<p:tagLst xmlns:p="http://schemas.openxmlformats.org/presentationml/2006/main">
  <p:tag name="AS_UNIQUEID" val="208"/>
</p:tagLst>
</file>

<file path=ppt/tags/tag203.xml><?xml version="1.0" encoding="utf-8"?>
<p:tagLst xmlns:p="http://schemas.openxmlformats.org/presentationml/2006/main">
  <p:tag name="AS_UNIQUEID" val="209"/>
</p:tagLst>
</file>

<file path=ppt/tags/tag204.xml><?xml version="1.0" encoding="utf-8"?>
<p:tagLst xmlns:p="http://schemas.openxmlformats.org/presentationml/2006/main">
  <p:tag name="AS_UNIQUEID" val="210"/>
</p:tagLst>
</file>

<file path=ppt/tags/tag205.xml><?xml version="1.0" encoding="utf-8"?>
<p:tagLst xmlns:p="http://schemas.openxmlformats.org/presentationml/2006/main">
  <p:tag name="AS_UNIQUEID" val="211"/>
</p:tagLst>
</file>

<file path=ppt/tags/tag206.xml><?xml version="1.0" encoding="utf-8"?>
<p:tagLst xmlns:p="http://schemas.openxmlformats.org/presentationml/2006/main">
  <p:tag name="AS_UNIQUEID" val="212"/>
</p:tagLst>
</file>

<file path=ppt/tags/tag207.xml><?xml version="1.0" encoding="utf-8"?>
<p:tagLst xmlns:p="http://schemas.openxmlformats.org/presentationml/2006/main">
  <p:tag name="AS_UNIQUEID" val="213"/>
</p:tagLst>
</file>

<file path=ppt/tags/tag208.xml><?xml version="1.0" encoding="utf-8"?>
<p:tagLst xmlns:p="http://schemas.openxmlformats.org/presentationml/2006/main">
  <p:tag name="AS_UNIQUEID" val="214"/>
</p:tagLst>
</file>

<file path=ppt/tags/tag209.xml><?xml version="1.0" encoding="utf-8"?>
<p:tagLst xmlns:p="http://schemas.openxmlformats.org/presentationml/2006/main">
  <p:tag name="AS_UNIQUEID" val="215"/>
</p:tagLst>
</file>

<file path=ppt/tags/tag210.xml><?xml version="1.0" encoding="utf-8"?>
<p:tagLst xmlns:p="http://schemas.openxmlformats.org/presentationml/2006/main">
  <p:tag name="AS_UNIQUEID" val="216"/>
</p:tagLst>
</file>

<file path=ppt/tags/tag211.xml><?xml version="1.0" encoding="utf-8"?>
<p:tagLst xmlns:p="http://schemas.openxmlformats.org/presentationml/2006/main">
  <p:tag name="AS_UNIQUEID" val="217"/>
</p:tagLst>
</file>

<file path=ppt/tags/tag212.xml><?xml version="1.0" encoding="utf-8"?>
<p:tagLst xmlns:p="http://schemas.openxmlformats.org/presentationml/2006/main">
  <p:tag name="AS_UNIQUEID" val="218"/>
</p:tagLst>
</file>

<file path=ppt/tags/tag213.xml><?xml version="1.0" encoding="utf-8"?>
<p:tagLst xmlns:p="http://schemas.openxmlformats.org/presentationml/2006/main">
  <p:tag name="AS_UNIQUEID" val="219"/>
</p:tagLst>
</file>

<file path=ppt/tags/tag214.xml><?xml version="1.0" encoding="utf-8"?>
<p:tagLst xmlns:p="http://schemas.openxmlformats.org/presentationml/2006/main">
  <p:tag name="AS_UNIQUEID" val="220"/>
</p:tagLst>
</file>

<file path=ppt/tags/tag215.xml><?xml version="1.0" encoding="utf-8"?>
<p:tagLst xmlns:p="http://schemas.openxmlformats.org/presentationml/2006/main">
  <p:tag name="AS_UNIQUEID" val="221"/>
</p:tagLst>
</file>

<file path=ppt/tags/tag216.xml><?xml version="1.0" encoding="utf-8"?>
<p:tagLst xmlns:p="http://schemas.openxmlformats.org/presentationml/2006/main">
  <p:tag name="AS_UNIQUEID" val="222"/>
</p:tagLst>
</file>

<file path=ppt/tags/tag217.xml><?xml version="1.0" encoding="utf-8"?>
<p:tagLst xmlns:p="http://schemas.openxmlformats.org/presentationml/2006/main">
  <p:tag name="AS_UNIQUEID" val="223"/>
</p:tagLst>
</file>

<file path=ppt/tags/tag218.xml><?xml version="1.0" encoding="utf-8"?>
<p:tagLst xmlns:p="http://schemas.openxmlformats.org/presentationml/2006/main">
  <p:tag name="AS_UNIQUEID" val="224"/>
</p:tagLst>
</file>

<file path=ppt/tags/tag219.xml><?xml version="1.0" encoding="utf-8"?>
<p:tagLst xmlns:p="http://schemas.openxmlformats.org/presentationml/2006/main">
  <p:tag name="AS_UNIQUEID" val="225"/>
</p:tagLst>
</file>

<file path=ppt/tags/tag220.xml><?xml version="1.0" encoding="utf-8"?>
<p:tagLst xmlns:p="http://schemas.openxmlformats.org/presentationml/2006/main">
  <p:tag name="AS_UNIQUEID" val="226"/>
</p:tagLst>
</file>

<file path=ppt/tags/tag221.xml><?xml version="1.0" encoding="utf-8"?>
<p:tagLst xmlns:p="http://schemas.openxmlformats.org/presentationml/2006/main">
  <p:tag name="AS_UNIQUEID" val="227"/>
</p:tagLst>
</file>

<file path=ppt/tags/tag222.xml><?xml version="1.0" encoding="utf-8"?>
<p:tagLst xmlns:p="http://schemas.openxmlformats.org/presentationml/2006/main">
  <p:tag name="AS_UNIQUEID" val="228"/>
</p:tagLst>
</file>

<file path=ppt/tags/tag223.xml><?xml version="1.0" encoding="utf-8"?>
<p:tagLst xmlns:p="http://schemas.openxmlformats.org/presentationml/2006/main">
  <p:tag name="AS_UNIQUEID" val="229"/>
</p:tagLst>
</file>

<file path=ppt/tags/tag224.xml><?xml version="1.0" encoding="utf-8"?>
<p:tagLst xmlns:p="http://schemas.openxmlformats.org/presentationml/2006/main">
  <p:tag name="AS_UNIQUEID" val="230"/>
</p:tagLst>
</file>

<file path=ppt/tags/tag225.xml><?xml version="1.0" encoding="utf-8"?>
<p:tagLst xmlns:p="http://schemas.openxmlformats.org/presentationml/2006/main">
  <p:tag name="AS_UNIQUEID" val="231"/>
</p:tagLst>
</file>

<file path=ppt/tags/tag226.xml><?xml version="1.0" encoding="utf-8"?>
<p:tagLst xmlns:p="http://schemas.openxmlformats.org/presentationml/2006/main">
  <p:tag name="AS_UNIQUEID" val="232"/>
</p:tagLst>
</file>

<file path=ppt/tags/tag227.xml><?xml version="1.0" encoding="utf-8"?>
<p:tagLst xmlns:p="http://schemas.openxmlformats.org/presentationml/2006/main">
  <p:tag name="AS_UNIQUEID" val="233"/>
</p:tagLst>
</file>

<file path=ppt/tags/tag228.xml><?xml version="1.0" encoding="utf-8"?>
<p:tagLst xmlns:p="http://schemas.openxmlformats.org/presentationml/2006/main">
  <p:tag name="AS_UNIQUEID" val="234"/>
</p:tagLst>
</file>

<file path=ppt/tags/tag229.xml><?xml version="1.0" encoding="utf-8"?>
<p:tagLst xmlns:p="http://schemas.openxmlformats.org/presentationml/2006/main">
  <p:tag name="AS_UNIQUEID" val="235"/>
</p:tagLst>
</file>

<file path=ppt/tags/tag230.xml><?xml version="1.0" encoding="utf-8"?>
<p:tagLst xmlns:p="http://schemas.openxmlformats.org/presentationml/2006/main">
  <p:tag name="AS_UNIQUEID" val="236"/>
</p:tagLst>
</file>

<file path=ppt/tags/tag231.xml><?xml version="1.0" encoding="utf-8"?>
<p:tagLst xmlns:p="http://schemas.openxmlformats.org/presentationml/2006/main">
  <p:tag name="AS_UNIQUEID" val="237"/>
</p:tagLst>
</file>

<file path=ppt/tags/tag232.xml><?xml version="1.0" encoding="utf-8"?>
<p:tagLst xmlns:p="http://schemas.openxmlformats.org/presentationml/2006/main">
  <p:tag name="AS_UNIQUEID" val="238"/>
</p:tagLst>
</file>

<file path=ppt/tags/tag233.xml><?xml version="1.0" encoding="utf-8"?>
<p:tagLst xmlns:p="http://schemas.openxmlformats.org/presentationml/2006/main">
  <p:tag name="AS_UNIQUEID" val="239"/>
</p:tagLst>
</file>

<file path=ppt/tags/tag234.xml><?xml version="1.0" encoding="utf-8"?>
<p:tagLst xmlns:p="http://schemas.openxmlformats.org/presentationml/2006/main">
  <p:tag name="AS_UNIQUEID" val="240"/>
</p:tagLst>
</file>

<file path=ppt/tags/tag235.xml><?xml version="1.0" encoding="utf-8"?>
<p:tagLst xmlns:p="http://schemas.openxmlformats.org/presentationml/2006/main">
  <p:tag name="AS_UNIQUEID" val="241"/>
</p:tagLst>
</file>

<file path=ppt/tags/tag236.xml><?xml version="1.0" encoding="utf-8"?>
<p:tagLst xmlns:p="http://schemas.openxmlformats.org/presentationml/2006/main">
  <p:tag name="AS_UNIQUEID" val="242"/>
</p:tagLst>
</file>

<file path=ppt/tags/tag237.xml><?xml version="1.0" encoding="utf-8"?>
<p:tagLst xmlns:p="http://schemas.openxmlformats.org/presentationml/2006/main">
  <p:tag name="AS_UNIQUEID" val="243"/>
</p:tagLst>
</file>

<file path=ppt/tags/tag238.xml><?xml version="1.0" encoding="utf-8"?>
<p:tagLst xmlns:p="http://schemas.openxmlformats.org/presentationml/2006/main">
  <p:tag name="AS_UNIQUEID" val="244"/>
</p:tagLst>
</file>

<file path=ppt/tags/tag239.xml><?xml version="1.0" encoding="utf-8"?>
<p:tagLst xmlns:p="http://schemas.openxmlformats.org/presentationml/2006/main">
  <p:tag name="AS_UNIQUEID" val="245"/>
</p:tagLst>
</file>

<file path=ppt/tags/tag240.xml><?xml version="1.0" encoding="utf-8"?>
<p:tagLst xmlns:p="http://schemas.openxmlformats.org/presentationml/2006/main">
  <p:tag name="AS_UNIQUEID" val="246"/>
</p:tagLst>
</file>

<file path=ppt/tags/tag241.xml><?xml version="1.0" encoding="utf-8"?>
<p:tagLst xmlns:p="http://schemas.openxmlformats.org/presentationml/2006/main">
  <p:tag name="AS_UNIQUEID" val="247"/>
</p:tagLst>
</file>

<file path=ppt/tags/tag242.xml><?xml version="1.0" encoding="utf-8"?>
<p:tagLst xmlns:p="http://schemas.openxmlformats.org/presentationml/2006/main">
  <p:tag name="AS_UNIQUEID" val="248"/>
</p:tagLst>
</file>

<file path=ppt/tags/tag243.xml><?xml version="1.0" encoding="utf-8"?>
<p:tagLst xmlns:p="http://schemas.openxmlformats.org/presentationml/2006/main">
  <p:tag name="AS_UNIQUEID" val="249"/>
</p:tagLst>
</file>

<file path=ppt/tags/tag244.xml><?xml version="1.0" encoding="utf-8"?>
<p:tagLst xmlns:p="http://schemas.openxmlformats.org/presentationml/2006/main">
  <p:tag name="AS_UNIQUEID" val="250"/>
</p:tagLst>
</file>

<file path=ppt/tags/tag245.xml><?xml version="1.0" encoding="utf-8"?>
<p:tagLst xmlns:p="http://schemas.openxmlformats.org/presentationml/2006/main">
  <p:tag name="AS_UNIQUEID" val="251"/>
</p:tagLst>
</file>

<file path=ppt/tags/tag246.xml><?xml version="1.0" encoding="utf-8"?>
<p:tagLst xmlns:p="http://schemas.openxmlformats.org/presentationml/2006/main">
  <p:tag name="AS_UNIQUEID" val="252"/>
</p:tagLst>
</file>

<file path=ppt/tags/tag247.xml><?xml version="1.0" encoding="utf-8"?>
<p:tagLst xmlns:p="http://schemas.openxmlformats.org/presentationml/2006/main">
  <p:tag name="AS_UNIQUEID" val="253"/>
</p:tagLst>
</file>

<file path=ppt/tags/tag248.xml><?xml version="1.0" encoding="utf-8"?>
<p:tagLst xmlns:p="http://schemas.openxmlformats.org/presentationml/2006/main">
  <p:tag name="AS_UNIQUEID" val="254"/>
</p:tagLst>
</file>

<file path=ppt/tags/tag249.xml><?xml version="1.0" encoding="utf-8"?>
<p:tagLst xmlns:p="http://schemas.openxmlformats.org/presentationml/2006/main">
  <p:tag name="AS_UNIQUEID" val="255"/>
</p:tagLst>
</file>

<file path=ppt/tags/tag250.xml><?xml version="1.0" encoding="utf-8"?>
<p:tagLst xmlns:p="http://schemas.openxmlformats.org/presentationml/2006/main">
  <p:tag name="AS_UNIQUEID" val="256"/>
</p:tagLst>
</file>

<file path=ppt/tags/tag251.xml><?xml version="1.0" encoding="utf-8"?>
<p:tagLst xmlns:p="http://schemas.openxmlformats.org/presentationml/2006/main">
  <p:tag name="AS_UNIQUEID" val="257"/>
</p:tagLst>
</file>

<file path=ppt/tags/tag252.xml><?xml version="1.0" encoding="utf-8"?>
<p:tagLst xmlns:p="http://schemas.openxmlformats.org/presentationml/2006/main">
  <p:tag name="AS_UNIQUEID" val="258"/>
</p:tagLst>
</file>

<file path=ppt/tags/tag253.xml><?xml version="1.0" encoding="utf-8"?>
<p:tagLst xmlns:p="http://schemas.openxmlformats.org/presentationml/2006/main">
  <p:tag name="AS_UNIQUEID" val="259"/>
</p:tagLst>
</file>

<file path=ppt/tags/tag254.xml><?xml version="1.0" encoding="utf-8"?>
<p:tagLst xmlns:p="http://schemas.openxmlformats.org/presentationml/2006/main">
  <p:tag name="AS_UNIQUEID" val="260"/>
</p:tagLst>
</file>

<file path=ppt/tags/tag255.xml><?xml version="1.0" encoding="utf-8"?>
<p:tagLst xmlns:p="http://schemas.openxmlformats.org/presentationml/2006/main">
  <p:tag name="AS_UNIQUEID" val="261"/>
</p:tagLst>
</file>

<file path=ppt/tags/tag256.xml><?xml version="1.0" encoding="utf-8"?>
<p:tagLst xmlns:p="http://schemas.openxmlformats.org/presentationml/2006/main">
  <p:tag name="AS_UNIQUEID" val="262"/>
</p:tagLst>
</file>

<file path=ppt/tags/tag257.xml><?xml version="1.0" encoding="utf-8"?>
<p:tagLst xmlns:p="http://schemas.openxmlformats.org/presentationml/2006/main">
  <p:tag name="AS_UNIQUEID" val="263"/>
</p:tagLst>
</file>

<file path=ppt/tags/tag258.xml><?xml version="1.0" encoding="utf-8"?>
<p:tagLst xmlns:p="http://schemas.openxmlformats.org/presentationml/2006/main">
  <p:tag name="AS_UNIQUEID" val="264"/>
</p:tagLst>
</file>

<file path=ppt/tags/tag259.xml><?xml version="1.0" encoding="utf-8"?>
<p:tagLst xmlns:p="http://schemas.openxmlformats.org/presentationml/2006/main">
  <p:tag name="AS_UNIQUEID" val="265"/>
</p:tagLst>
</file>

<file path=ppt/tags/tag260.xml><?xml version="1.0" encoding="utf-8"?>
<p:tagLst xmlns:p="http://schemas.openxmlformats.org/presentationml/2006/main">
  <p:tag name="AS_UNIQUEID" val="266"/>
</p:tagLst>
</file>

<file path=ppt/tags/tag261.xml><?xml version="1.0" encoding="utf-8"?>
<p:tagLst xmlns:p="http://schemas.openxmlformats.org/presentationml/2006/main">
  <p:tag name="AS_UNIQUEID" val="267"/>
</p:tagLst>
</file>

<file path=ppt/tags/tag262.xml><?xml version="1.0" encoding="utf-8"?>
<p:tagLst xmlns:p="http://schemas.openxmlformats.org/presentationml/2006/main">
  <p:tag name="AS_UNIQUEID" val="268"/>
</p:tagLst>
</file>

<file path=ppt/tags/tag263.xml><?xml version="1.0" encoding="utf-8"?>
<p:tagLst xmlns:p="http://schemas.openxmlformats.org/presentationml/2006/main">
  <p:tag name="AS_UNIQUEID" val="269"/>
</p:tagLst>
</file>

<file path=ppt/tags/tag264.xml><?xml version="1.0" encoding="utf-8"?>
<p:tagLst xmlns:p="http://schemas.openxmlformats.org/presentationml/2006/main">
  <p:tag name="AS_UNIQUEID" val="270"/>
</p:tagLst>
</file>

<file path=ppt/tags/tag265.xml><?xml version="1.0" encoding="utf-8"?>
<p:tagLst xmlns:p="http://schemas.openxmlformats.org/presentationml/2006/main">
  <p:tag name="AS_UNIQUEID" val="271"/>
</p:tagLst>
</file>

<file path=ppt/tags/tag266.xml><?xml version="1.0" encoding="utf-8"?>
<p:tagLst xmlns:p="http://schemas.openxmlformats.org/presentationml/2006/main">
  <p:tag name="AS_UNIQUEID" val="272"/>
</p:tagLst>
</file>

<file path=ppt/tags/tag267.xml><?xml version="1.0" encoding="utf-8"?>
<p:tagLst xmlns:p="http://schemas.openxmlformats.org/presentationml/2006/main">
  <p:tag name="AS_UNIQUEID" val="273"/>
</p:tagLst>
</file>

<file path=ppt/tags/tag268.xml><?xml version="1.0" encoding="utf-8"?>
<p:tagLst xmlns:p="http://schemas.openxmlformats.org/presentationml/2006/main">
  <p:tag name="AS_UNIQUEID" val="274"/>
</p:tagLst>
</file>

<file path=ppt/tags/tag269.xml><?xml version="1.0" encoding="utf-8"?>
<p:tagLst xmlns:p="http://schemas.openxmlformats.org/presentationml/2006/main">
  <p:tag name="AS_UNIQUEID" val="275"/>
</p:tagLst>
</file>

<file path=ppt/tags/tag270.xml><?xml version="1.0" encoding="utf-8"?>
<p:tagLst xmlns:p="http://schemas.openxmlformats.org/presentationml/2006/main">
  <p:tag name="AS_UNIQUEID" val="276"/>
</p:tagLst>
</file>

<file path=ppt/tags/tag271.xml><?xml version="1.0" encoding="utf-8"?>
<p:tagLst xmlns:p="http://schemas.openxmlformats.org/presentationml/2006/main">
  <p:tag name="AS_UNIQUEID" val="277"/>
</p:tagLst>
</file>

<file path=ppt/tags/tag272.xml><?xml version="1.0" encoding="utf-8"?>
<p:tagLst xmlns:p="http://schemas.openxmlformats.org/presentationml/2006/main">
  <p:tag name="AS_UNIQUEID" val="278"/>
</p:tagLst>
</file>

<file path=ppt/tags/tag273.xml><?xml version="1.0" encoding="utf-8"?>
<p:tagLst xmlns:p="http://schemas.openxmlformats.org/presentationml/2006/main">
  <p:tag name="AS_UNIQUEID" val="279"/>
</p:tagLst>
</file>

<file path=ppt/tags/tag274.xml><?xml version="1.0" encoding="utf-8"?>
<p:tagLst xmlns:p="http://schemas.openxmlformats.org/presentationml/2006/main">
  <p:tag name="AS_UNIQUEID" val="280"/>
</p:tagLst>
</file>

<file path=ppt/tags/tag275.xml><?xml version="1.0" encoding="utf-8"?>
<p:tagLst xmlns:p="http://schemas.openxmlformats.org/presentationml/2006/main">
  <p:tag name="AS_UNIQUEID" val="281"/>
</p:tagLst>
</file>

<file path=ppt/tags/tag276.xml><?xml version="1.0" encoding="utf-8"?>
<p:tagLst xmlns:p="http://schemas.openxmlformats.org/presentationml/2006/main">
  <p:tag name="AS_UNIQUEID" val="282"/>
</p:tagLst>
</file>

<file path=ppt/tags/tag277.xml><?xml version="1.0" encoding="utf-8"?>
<p:tagLst xmlns:p="http://schemas.openxmlformats.org/presentationml/2006/main">
  <p:tag name="AS_UNIQUEID" val="283"/>
</p:tagLst>
</file>

<file path=ppt/tags/tag278.xml><?xml version="1.0" encoding="utf-8"?>
<p:tagLst xmlns:p="http://schemas.openxmlformats.org/presentationml/2006/main">
  <p:tag name="AS_UNIQUEID" val="284"/>
</p:tagLst>
</file>

<file path=ppt/tags/tag279.xml><?xml version="1.0" encoding="utf-8"?>
<p:tagLst xmlns:p="http://schemas.openxmlformats.org/presentationml/2006/main">
  <p:tag name="AS_UNIQUEID" val="285"/>
</p:tagLst>
</file>

<file path=ppt/tags/tag280.xml><?xml version="1.0" encoding="utf-8"?>
<p:tagLst xmlns:p="http://schemas.openxmlformats.org/presentationml/2006/main">
  <p:tag name="AS_UNIQUEID" val="286"/>
</p:tagLst>
</file>

<file path=ppt/tags/tag281.xml><?xml version="1.0" encoding="utf-8"?>
<p:tagLst xmlns:p="http://schemas.openxmlformats.org/presentationml/2006/main">
  <p:tag name="AS_UNIQUEID" val="287"/>
</p:tagLst>
</file>

<file path=ppt/tags/tag282.xml><?xml version="1.0" encoding="utf-8"?>
<p:tagLst xmlns:p="http://schemas.openxmlformats.org/presentationml/2006/main">
  <p:tag name="AS_UNIQUEID" val="288"/>
</p:tagLst>
</file>

<file path=ppt/tags/tag283.xml><?xml version="1.0" encoding="utf-8"?>
<p:tagLst xmlns:p="http://schemas.openxmlformats.org/presentationml/2006/main">
  <p:tag name="AS_UNIQUEID" val="289"/>
</p:tagLst>
</file>

<file path=ppt/tags/tag284.xml><?xml version="1.0" encoding="utf-8"?>
<p:tagLst xmlns:p="http://schemas.openxmlformats.org/presentationml/2006/main">
  <p:tag name="AS_UNIQUEID" val="290"/>
</p:tagLst>
</file>

<file path=ppt/tags/tag285.xml><?xml version="1.0" encoding="utf-8"?>
<p:tagLst xmlns:p="http://schemas.openxmlformats.org/presentationml/2006/main">
  <p:tag name="AS_UNIQUEID" val="291"/>
</p:tagLst>
</file>

<file path=ppt/tags/tag286.xml><?xml version="1.0" encoding="utf-8"?>
<p:tagLst xmlns:p="http://schemas.openxmlformats.org/presentationml/2006/main">
  <p:tag name="AS_UNIQUEID" val="292"/>
</p:tagLst>
</file>

<file path=ppt/tags/tag287.xml><?xml version="1.0" encoding="utf-8"?>
<p:tagLst xmlns:p="http://schemas.openxmlformats.org/presentationml/2006/main">
  <p:tag name="AS_UNIQUEID" val="293"/>
</p:tagLst>
</file>

<file path=ppt/tags/tag288.xml><?xml version="1.0" encoding="utf-8"?>
<p:tagLst xmlns:p="http://schemas.openxmlformats.org/presentationml/2006/main">
  <p:tag name="AS_UNIQUEID" val="294"/>
</p:tagLst>
</file>

<file path=ppt/tags/tag289.xml><?xml version="1.0" encoding="utf-8"?>
<p:tagLst xmlns:p="http://schemas.openxmlformats.org/presentationml/2006/main">
  <p:tag name="AS_UNIQUEID" val="295"/>
</p:tagLst>
</file>

<file path=ppt/tags/tag290.xml><?xml version="1.0" encoding="utf-8"?>
<p:tagLst xmlns:p="http://schemas.openxmlformats.org/presentationml/2006/main">
  <p:tag name="AS_UNIQUEID" val="296"/>
</p:tagLst>
</file>

<file path=ppt/tags/tag291.xml><?xml version="1.0" encoding="utf-8"?>
<p:tagLst xmlns:p="http://schemas.openxmlformats.org/presentationml/2006/main">
  <p:tag name="AS_UNIQUEID" val="297"/>
</p:tagLst>
</file>

<file path=ppt/tags/tag292.xml><?xml version="1.0" encoding="utf-8"?>
<p:tagLst xmlns:p="http://schemas.openxmlformats.org/presentationml/2006/main">
  <p:tag name="AS_UNIQUEID" val="298"/>
</p:tagLst>
</file>

<file path=ppt/tags/tag293.xml><?xml version="1.0" encoding="utf-8"?>
<p:tagLst xmlns:p="http://schemas.openxmlformats.org/presentationml/2006/main">
  <p:tag name="AS_UNIQUEID" val="299"/>
</p:tagLst>
</file>

<file path=ppt/tags/tag294.xml><?xml version="1.0" encoding="utf-8"?>
<p:tagLst xmlns:p="http://schemas.openxmlformats.org/presentationml/2006/main">
  <p:tag name="AS_UNIQUEID" val="300"/>
</p:tagLst>
</file>

<file path=ppt/tags/tag295.xml><?xml version="1.0" encoding="utf-8"?>
<p:tagLst xmlns:p="http://schemas.openxmlformats.org/presentationml/2006/main">
  <p:tag name="AS_UNIQUEID" val="301"/>
</p:tagLst>
</file>

<file path=ppt/tags/tag296.xml><?xml version="1.0" encoding="utf-8"?>
<p:tagLst xmlns:p="http://schemas.openxmlformats.org/presentationml/2006/main">
  <p:tag name="AS_UNIQUEID" val="302"/>
</p:tagLst>
</file>

<file path=ppt/tags/tag297.xml><?xml version="1.0" encoding="utf-8"?>
<p:tagLst xmlns:p="http://schemas.openxmlformats.org/presentationml/2006/main">
  <p:tag name="AS_UNIQUEID" val="310"/>
</p:tagLst>
</file>

<file path=ppt/tags/tag298.xml><?xml version="1.0" encoding="utf-8"?>
<p:tagLst xmlns:p="http://schemas.openxmlformats.org/presentationml/2006/main">
  <p:tag name="AS_UNIQUEID" val="311"/>
</p:tagLst>
</file>

<file path=ppt/tags/tag299.xml><?xml version="1.0" encoding="utf-8"?>
<p:tagLst xmlns:p="http://schemas.openxmlformats.org/presentationml/2006/main">
  <p:tag name="AS_UNIQUEID" val="312"/>
</p:tagLst>
</file>

<file path=ppt/tags/tag300.xml><?xml version="1.0" encoding="utf-8"?>
<p:tagLst xmlns:p="http://schemas.openxmlformats.org/presentationml/2006/main">
  <p:tag name="AS_UNIQUEID" val="313"/>
</p:tagLst>
</file>

<file path=ppt/tags/tag301.xml><?xml version="1.0" encoding="utf-8"?>
<p:tagLst xmlns:p="http://schemas.openxmlformats.org/presentationml/2006/main">
  <p:tag name="AS_UNIQUEID" val="314"/>
</p:tagLst>
</file>

<file path=ppt/tags/tag302.xml><?xml version="1.0" encoding="utf-8"?>
<p:tagLst xmlns:p="http://schemas.openxmlformats.org/presentationml/2006/main">
  <p:tag name="AS_UNIQUEID" val="315"/>
</p:tagLst>
</file>

<file path=ppt/tags/tag303.xml><?xml version="1.0" encoding="utf-8"?>
<p:tagLst xmlns:p="http://schemas.openxmlformats.org/presentationml/2006/main">
  <p:tag name="AS_UNIQUEID" val="316"/>
</p:tagLst>
</file>

<file path=ppt/tags/tag304.xml><?xml version="1.0" encoding="utf-8"?>
<p:tagLst xmlns:p="http://schemas.openxmlformats.org/presentationml/2006/main">
  <p:tag name="AS_UNIQUEID" val="317"/>
</p:tagLst>
</file>

<file path=ppt/tags/tag305.xml><?xml version="1.0" encoding="utf-8"?>
<p:tagLst xmlns:p="http://schemas.openxmlformats.org/presentationml/2006/main">
  <p:tag name="AS_UNIQUEID" val="318"/>
</p:tagLst>
</file>

<file path=ppt/tags/tag306.xml><?xml version="1.0" encoding="utf-8"?>
<p:tagLst xmlns:p="http://schemas.openxmlformats.org/presentationml/2006/main">
  <p:tag name="AS_UNIQUEID" val="319"/>
</p:tagLst>
</file>

<file path=ppt/tags/tag307.xml><?xml version="1.0" encoding="utf-8"?>
<p:tagLst xmlns:p="http://schemas.openxmlformats.org/presentationml/2006/main">
  <p:tag name="AS_UNIQUEID" val="320"/>
</p:tagLst>
</file>

<file path=ppt/tags/tag308.xml><?xml version="1.0" encoding="utf-8"?>
<p:tagLst xmlns:p="http://schemas.openxmlformats.org/presentationml/2006/main">
  <p:tag name="AS_UNIQUEID" val="321"/>
</p:tagLst>
</file>

<file path=ppt/tags/tag309.xml><?xml version="1.0" encoding="utf-8"?>
<p:tagLst xmlns:p="http://schemas.openxmlformats.org/presentationml/2006/main">
  <p:tag name="AS_UNIQUEID" val="322"/>
</p:tagLst>
</file>

<file path=ppt/tags/tag310.xml><?xml version="1.0" encoding="utf-8"?>
<p:tagLst xmlns:p="http://schemas.openxmlformats.org/presentationml/2006/main">
  <p:tag name="AS_UNIQUEID" val="323"/>
</p:tagLst>
</file>

<file path=ppt/tags/tag311.xml><?xml version="1.0" encoding="utf-8"?>
<p:tagLst xmlns:p="http://schemas.openxmlformats.org/presentationml/2006/main">
  <p:tag name="AS_UNIQUEID" val="324"/>
</p:tagLst>
</file>

<file path=ppt/tags/tag312.xml><?xml version="1.0" encoding="utf-8"?>
<p:tagLst xmlns:p="http://schemas.openxmlformats.org/presentationml/2006/main">
  <p:tag name="AS_UNIQUEID" val="325"/>
</p:tagLst>
</file>

<file path=ppt/tags/tag313.xml><?xml version="1.0" encoding="utf-8"?>
<p:tagLst xmlns:p="http://schemas.openxmlformats.org/presentationml/2006/main">
  <p:tag name="AS_UNIQUEID" val="326"/>
  <p:tag name="KSO_WM_UNIT_TABLE_BEAUTIFY" val="smartTable{85108b3e-d13d-4001-aa77-e22807a8affb}"/>
  <p:tag name="TABLE_COLORIDX" val="5"/>
  <p:tag name="TABLE_EMPHASIZE_COLOR" val="16346504"/>
  <p:tag name="TABLE_ENDDRAG_ORIGIN_RECT" val="667*192"/>
  <p:tag name="TABLE_ENDDRAG_RECT" val="156*185*667*192"/>
  <p:tag name="TABLE_ONEKEY_SKIN_IDX" val="2"/>
  <p:tag name="TABLE_RECT" val="78.4*162.4*762*215.2"/>
  <p:tag name="TABLE_SKINIDX" val="1"/>
</p:tagLst>
</file>

<file path=ppt/tags/tag314.xml><?xml version="1.0" encoding="utf-8"?>
<p:tagLst xmlns:p="http://schemas.openxmlformats.org/presentationml/2006/main">
  <p:tag name="AS_UNIQUEID" val="327"/>
</p:tagLst>
</file>

<file path=ppt/tags/tag315.xml><?xml version="1.0" encoding="utf-8"?>
<p:tagLst xmlns:p="http://schemas.openxmlformats.org/presentationml/2006/main">
  <p:tag name="AS_UNIQUEID" val="328"/>
</p:tagLst>
</file>

<file path=ppt/tags/tag316.xml><?xml version="1.0" encoding="utf-8"?>
<p:tagLst xmlns:p="http://schemas.openxmlformats.org/presentationml/2006/main">
  <p:tag name="AS_UNIQUEID" val="329"/>
</p:tagLst>
</file>

<file path=ppt/tags/tag317.xml><?xml version="1.0" encoding="utf-8"?>
<p:tagLst xmlns:p="http://schemas.openxmlformats.org/presentationml/2006/main">
  <p:tag name="AS_UNIQUEID" val="330"/>
</p:tagLst>
</file>

<file path=ppt/tags/tag318.xml><?xml version="1.0" encoding="utf-8"?>
<p:tagLst xmlns:p="http://schemas.openxmlformats.org/presentationml/2006/main">
  <p:tag name="AS_UNIQUEID" val="331"/>
</p:tagLst>
</file>

<file path=ppt/tags/tag319.xml><?xml version="1.0" encoding="utf-8"?>
<p:tagLst xmlns:p="http://schemas.openxmlformats.org/presentationml/2006/main">
  <p:tag name="AS_UNIQUEID" val="332"/>
</p:tagLst>
</file>

<file path=ppt/tags/tag320.xml><?xml version="1.0" encoding="utf-8"?>
<p:tagLst xmlns:p="http://schemas.openxmlformats.org/presentationml/2006/main">
  <p:tag name="AS_UNIQUEID" val="333"/>
</p:tagLst>
</file>

<file path=ppt/tags/tag321.xml><?xml version="1.0" encoding="utf-8"?>
<p:tagLst xmlns:p="http://schemas.openxmlformats.org/presentationml/2006/main">
  <p:tag name="AS_UNIQUEID" val="334"/>
</p:tagLst>
</file>

<file path=ppt/tags/tag322.xml><?xml version="1.0" encoding="utf-8"?>
<p:tagLst xmlns:p="http://schemas.openxmlformats.org/presentationml/2006/main">
  <p:tag name="AS_UNIQUEID" val="335"/>
</p:tagLst>
</file>

<file path=ppt/tags/tag323.xml><?xml version="1.0" encoding="utf-8"?>
<p:tagLst xmlns:p="http://schemas.openxmlformats.org/presentationml/2006/main">
  <p:tag name="AS_UNIQUEID" val="336"/>
</p:tagLst>
</file>

<file path=ppt/tags/tag324.xml><?xml version="1.0" encoding="utf-8"?>
<p:tagLst xmlns:p="http://schemas.openxmlformats.org/presentationml/2006/main">
  <p:tag name="AS_UNIQUEID" val="337"/>
</p:tagLst>
</file>

<file path=ppt/tags/tag325.xml><?xml version="1.0" encoding="utf-8"?>
<p:tagLst xmlns:p="http://schemas.openxmlformats.org/presentationml/2006/main">
  <p:tag name="AS_UNIQUEID" val="338"/>
</p:tagLst>
</file>

<file path=ppt/tags/tag326.xml><?xml version="1.0" encoding="utf-8"?>
<p:tagLst xmlns:p="http://schemas.openxmlformats.org/presentationml/2006/main">
  <p:tag name="AS_UNIQUEID" val="339"/>
</p:tagLst>
</file>

<file path=ppt/tags/tag327.xml><?xml version="1.0" encoding="utf-8"?>
<p:tagLst xmlns:p="http://schemas.openxmlformats.org/presentationml/2006/main">
  <p:tag name="AS_UNIQUEID" val="340"/>
</p:tagLst>
</file>

<file path=ppt/tags/tag328.xml><?xml version="1.0" encoding="utf-8"?>
<p:tagLst xmlns:p="http://schemas.openxmlformats.org/presentationml/2006/main">
  <p:tag name="AS_UNIQUEID" val="341"/>
</p:tagLst>
</file>

<file path=ppt/tags/tag329.xml><?xml version="1.0" encoding="utf-8"?>
<p:tagLst xmlns:p="http://schemas.openxmlformats.org/presentationml/2006/main">
  <p:tag name="AS_UNIQUEID" val="342"/>
</p:tagLst>
</file>

<file path=ppt/tags/tag330.xml><?xml version="1.0" encoding="utf-8"?>
<p:tagLst xmlns:p="http://schemas.openxmlformats.org/presentationml/2006/main">
  <p:tag name="AS_UNIQUEID" val="343"/>
</p:tagLst>
</file>

<file path=ppt/tags/tag331.xml><?xml version="1.0" encoding="utf-8"?>
<p:tagLst xmlns:p="http://schemas.openxmlformats.org/presentationml/2006/main">
  <p:tag name="AS_UNIQUEID" val="344"/>
</p:tagLst>
</file>

<file path=ppt/tags/tag332.xml><?xml version="1.0" encoding="utf-8"?>
<p:tagLst xmlns:p="http://schemas.openxmlformats.org/presentationml/2006/main">
  <p:tag name="AS_UNIQUEID" val="345"/>
</p:tagLst>
</file>

<file path=ppt/tags/tag333.xml><?xml version="1.0" encoding="utf-8"?>
<p:tagLst xmlns:p="http://schemas.openxmlformats.org/presentationml/2006/main">
  <p:tag name="AS_UNIQUEID" val="346"/>
</p:tagLst>
</file>

<file path=ppt/tags/tag334.xml><?xml version="1.0" encoding="utf-8"?>
<p:tagLst xmlns:p="http://schemas.openxmlformats.org/presentationml/2006/main">
  <p:tag name="AS_UNIQUEID" val="347"/>
</p:tagLst>
</file>

<file path=ppt/tags/tag335.xml><?xml version="1.0" encoding="utf-8"?>
<p:tagLst xmlns:p="http://schemas.openxmlformats.org/presentationml/2006/main">
  <p:tag name="AS_UNIQUEID" val="348"/>
</p:tagLst>
</file>

<file path=ppt/tags/tag336.xml><?xml version="1.0" encoding="utf-8"?>
<p:tagLst xmlns:p="http://schemas.openxmlformats.org/presentationml/2006/main">
  <p:tag name="AS_UNIQUEID" val="349"/>
</p:tagLst>
</file>

<file path=ppt/tags/tag337.xml><?xml version="1.0" encoding="utf-8"?>
<p:tagLst xmlns:p="http://schemas.openxmlformats.org/presentationml/2006/main">
  <p:tag name="AS_UNIQUEID" val="350"/>
</p:tagLst>
</file>

<file path=ppt/tags/tag338.xml><?xml version="1.0" encoding="utf-8"?>
<p:tagLst xmlns:p="http://schemas.openxmlformats.org/presentationml/2006/main">
  <p:tag name="AS_UNIQUEID" val="351"/>
</p:tagLst>
</file>

<file path=ppt/tags/tag339.xml><?xml version="1.0" encoding="utf-8"?>
<p:tagLst xmlns:p="http://schemas.openxmlformats.org/presentationml/2006/main">
  <p:tag name="AS_UNIQUEID" val="352"/>
</p:tagLst>
</file>

<file path=ppt/tags/tag340.xml><?xml version="1.0" encoding="utf-8"?>
<p:tagLst xmlns:p="http://schemas.openxmlformats.org/presentationml/2006/main">
  <p:tag name="AS_UNIQUEID" val="353"/>
</p:tagLst>
</file>

<file path=ppt/tags/tag341.xml><?xml version="1.0" encoding="utf-8"?>
<p:tagLst xmlns:p="http://schemas.openxmlformats.org/presentationml/2006/main">
  <p:tag name="AS_UNIQUEID" val="354"/>
</p:tagLst>
</file>

<file path=ppt/tags/tag342.xml><?xml version="1.0" encoding="utf-8"?>
<p:tagLst xmlns:p="http://schemas.openxmlformats.org/presentationml/2006/main">
  <p:tag name="AS_UNIQUEID" val="355"/>
</p:tagLst>
</file>

<file path=ppt/tags/tag343.xml><?xml version="1.0" encoding="utf-8"?>
<p:tagLst xmlns:p="http://schemas.openxmlformats.org/presentationml/2006/main">
  <p:tag name="AS_UNIQUEID" val="356"/>
</p:tagLst>
</file>

<file path=ppt/tags/tag344.xml><?xml version="1.0" encoding="utf-8"?>
<p:tagLst xmlns:p="http://schemas.openxmlformats.org/presentationml/2006/main">
  <p:tag name="AS_UNIQUEID" val="357"/>
</p:tagLst>
</file>

<file path=ppt/tags/tag345.xml><?xml version="1.0" encoding="utf-8"?>
<p:tagLst xmlns:p="http://schemas.openxmlformats.org/presentationml/2006/main">
  <p:tag name="AS_UNIQUEID" val="358"/>
</p:tagLst>
</file>

<file path=ppt/tags/tag346.xml><?xml version="1.0" encoding="utf-8"?>
<p:tagLst xmlns:p="http://schemas.openxmlformats.org/presentationml/2006/main">
  <p:tag name="AS_UNIQUEID" val="359"/>
</p:tagLst>
</file>

<file path=ppt/tags/tag347.xml><?xml version="1.0" encoding="utf-8"?>
<p:tagLst xmlns:p="http://schemas.openxmlformats.org/presentationml/2006/main">
  <p:tag name="AS_UNIQUEID" val="360"/>
</p:tagLst>
</file>

<file path=ppt/tags/tag348.xml><?xml version="1.0" encoding="utf-8"?>
<p:tagLst xmlns:p="http://schemas.openxmlformats.org/presentationml/2006/main">
  <p:tag name="AS_UNIQUEID" val="361"/>
</p:tagLst>
</file>

<file path=ppt/tags/tag349.xml><?xml version="1.0" encoding="utf-8"?>
<p:tagLst xmlns:p="http://schemas.openxmlformats.org/presentationml/2006/main">
  <p:tag name="AS_UNIQUEID" val="362"/>
</p:tagLst>
</file>

<file path=ppt/tags/tag350.xml><?xml version="1.0" encoding="utf-8"?>
<p:tagLst xmlns:p="http://schemas.openxmlformats.org/presentationml/2006/main">
  <p:tag name="AS_UNIQUEID" val="363"/>
</p:tagLst>
</file>

<file path=ppt/tags/tag351.xml><?xml version="1.0" encoding="utf-8"?>
<p:tagLst xmlns:p="http://schemas.openxmlformats.org/presentationml/2006/main">
  <p:tag name="AS_UNIQUEID" val="364"/>
</p:tagLst>
</file>

<file path=ppt/tags/tag352.xml><?xml version="1.0" encoding="utf-8"?>
<p:tagLst xmlns:p="http://schemas.openxmlformats.org/presentationml/2006/main">
  <p:tag name="AS_UNIQUEID" val="365"/>
</p:tagLst>
</file>

<file path=ppt/tags/tag353.xml><?xml version="1.0" encoding="utf-8"?>
<p:tagLst xmlns:p="http://schemas.openxmlformats.org/presentationml/2006/main">
  <p:tag name="AS_UNIQUEID" val="366"/>
</p:tagLst>
</file>

<file path=ppt/tags/tag354.xml><?xml version="1.0" encoding="utf-8"?>
<p:tagLst xmlns:p="http://schemas.openxmlformats.org/presentationml/2006/main">
  <p:tag name="AS_UNIQUEID" val="367"/>
</p:tagLst>
</file>

<file path=ppt/tags/tag355.xml><?xml version="1.0" encoding="utf-8"?>
<p:tagLst xmlns:p="http://schemas.openxmlformats.org/presentationml/2006/main">
  <p:tag name="AS_UNIQUEID" val="368"/>
</p:tagLst>
</file>

<file path=ppt/tags/tag356.xml><?xml version="1.0" encoding="utf-8"?>
<p:tagLst xmlns:p="http://schemas.openxmlformats.org/presentationml/2006/main">
  <p:tag name="AS_UNIQUEID" val="369"/>
</p:tagLst>
</file>

<file path=ppt/tags/tag357.xml><?xml version="1.0" encoding="utf-8"?>
<p:tagLst xmlns:p="http://schemas.openxmlformats.org/presentationml/2006/main">
  <p:tag name="AS_UNIQUEID" val="54"/>
</p:tagLst>
</file>

<file path=ppt/tags/tag358.xml><?xml version="1.0" encoding="utf-8"?>
<p:tagLst xmlns:p="http://schemas.openxmlformats.org/presentationml/2006/main">
  <p:tag name="AS_UNIQUEID" val="55"/>
</p:tagLst>
</file>

<file path=ppt/tags/tag359.xml><?xml version="1.0" encoding="utf-8"?>
<p:tagLst xmlns:p="http://schemas.openxmlformats.org/presentationml/2006/main">
  <p:tag name="AS_UNIQUEID" val="370"/>
</p:tagLst>
</file>

<file path=ppt/tags/tag360.xml><?xml version="1.0" encoding="utf-8"?>
<p:tagLst xmlns:p="http://schemas.openxmlformats.org/presentationml/2006/main">
  <p:tag name="AS_UNIQUEID" val="371"/>
</p:tagLst>
</file>

<file path=ppt/tags/tag361.xml><?xml version="1.0" encoding="utf-8"?>
<p:tagLst xmlns:p="http://schemas.openxmlformats.org/presentationml/2006/main">
  <p:tag name="AS_UNIQUEID" val="58"/>
</p:tagLst>
</file>

<file path=ppt/tags/tag362.xml><?xml version="1.0" encoding="utf-8"?>
<p:tagLst xmlns:p="http://schemas.openxmlformats.org/presentationml/2006/main">
  <p:tag name="AS_UNIQUEID" val="59"/>
</p:tagLst>
</file>

<file path=ppt/tags/tag363.xml><?xml version="1.0" encoding="utf-8"?>
<p:tagLst xmlns:p="http://schemas.openxmlformats.org/presentationml/2006/main">
  <p:tag name="AS_UNIQUEID" val="60"/>
</p:tagLst>
</file>

<file path=ppt/tags/tag364.xml><?xml version="1.0" encoding="utf-8"?>
<p:tagLst xmlns:p="http://schemas.openxmlformats.org/presentationml/2006/main">
  <p:tag name="AS_UNIQUEID" val="71"/>
</p:tagLst>
</file>

<file path=ppt/tags/tag365.xml><?xml version="1.0" encoding="utf-8"?>
<p:tagLst xmlns:p="http://schemas.openxmlformats.org/presentationml/2006/main">
  <p:tag name="AS_UNIQUEID" val="73"/>
</p:tagLst>
</file>

<file path=ppt/tags/tag366.xml><?xml version="1.0" encoding="utf-8"?>
<p:tagLst xmlns:p="http://schemas.openxmlformats.org/presentationml/2006/main">
  <p:tag name="AS_UNIQUEID" val="372"/>
</p:tagLst>
</file>

<file path=ppt/tags/tag367.xml><?xml version="1.0" encoding="utf-8"?>
<p:tagLst xmlns:p="http://schemas.openxmlformats.org/presentationml/2006/main">
  <p:tag name="AS_UNIQUEID" val="373"/>
</p:tagLst>
</file>

<file path=ppt/tags/tag368.xml><?xml version="1.0" encoding="utf-8"?>
<p:tagLst xmlns:p="http://schemas.openxmlformats.org/presentationml/2006/main">
  <p:tag name="AS_UNIQUEID" val="374"/>
</p:tagLst>
</file>

<file path=ppt/tags/tag369.xml><?xml version="1.0" encoding="utf-8"?>
<p:tagLst xmlns:p="http://schemas.openxmlformats.org/presentationml/2006/main">
  <p:tag name="AS_UNIQUEID" val="375"/>
</p:tagLst>
</file>

<file path=ppt/tags/tag370.xml><?xml version="1.0" encoding="utf-8"?>
<p:tagLst xmlns:p="http://schemas.openxmlformats.org/presentationml/2006/main">
  <p:tag name="AS_UNIQUEID" val="376"/>
</p:tagLst>
</file>

<file path=ppt/tags/tag371.xml><?xml version="1.0" encoding="utf-8"?>
<p:tagLst xmlns:p="http://schemas.openxmlformats.org/presentationml/2006/main">
  <p:tag name="AS_UNIQUEID" val="377"/>
</p:tagLst>
</file>

<file path=ppt/tags/tag372.xml><?xml version="1.0" encoding="utf-8"?>
<p:tagLst xmlns:p="http://schemas.openxmlformats.org/presentationml/2006/main">
  <p:tag name="AS_UNIQUEID" val="378"/>
</p:tagLst>
</file>

<file path=ppt/tags/tag373.xml><?xml version="1.0" encoding="utf-8"?>
<p:tagLst xmlns:p="http://schemas.openxmlformats.org/presentationml/2006/main">
  <p:tag name="AS_UNIQUEID" val="379"/>
</p:tagLst>
</file>

<file path=ppt/tags/tag374.xml><?xml version="1.0" encoding="utf-8"?>
<p:tagLst xmlns:p="http://schemas.openxmlformats.org/presentationml/2006/main">
  <p:tag name="AS_UNIQUEID" val="380"/>
</p:tagLst>
</file>

<file path=ppt/tags/tag375.xml><?xml version="1.0" encoding="utf-8"?>
<p:tagLst xmlns:p="http://schemas.openxmlformats.org/presentationml/2006/main">
  <p:tag name="AS_UNIQUEID" val="381"/>
</p:tagLst>
</file>

<file path=ppt/tags/tag376.xml><?xml version="1.0" encoding="utf-8"?>
<p:tagLst xmlns:p="http://schemas.openxmlformats.org/presentationml/2006/main">
  <p:tag name="AS_UNIQUEID" val="382"/>
</p:tagLst>
</file>

<file path=ppt/tags/tag377.xml><?xml version="1.0" encoding="utf-8"?>
<p:tagLst xmlns:p="http://schemas.openxmlformats.org/presentationml/2006/main">
  <p:tag name="AS_UNIQUEID" val="383"/>
</p:tagLst>
</file>

<file path=ppt/tags/tag378.xml><?xml version="1.0" encoding="utf-8"?>
<p:tagLst xmlns:p="http://schemas.openxmlformats.org/presentationml/2006/main">
  <p:tag name="AS_UNIQUEID" val="384"/>
</p:tagLst>
</file>

<file path=ppt/tags/tag379.xml><?xml version="1.0" encoding="utf-8"?>
<p:tagLst xmlns:p="http://schemas.openxmlformats.org/presentationml/2006/main">
  <p:tag name="AS_UNIQUEID" val="385"/>
</p:tagLst>
</file>

<file path=ppt/tags/tag380.xml><?xml version="1.0" encoding="utf-8"?>
<p:tagLst xmlns:p="http://schemas.openxmlformats.org/presentationml/2006/main">
  <p:tag name="AS_UNIQUEID" val="386"/>
</p:tagLst>
</file>

<file path=ppt/tags/tag381.xml><?xml version="1.0" encoding="utf-8"?>
<p:tagLst xmlns:p="http://schemas.openxmlformats.org/presentationml/2006/main">
  <p:tag name="AS_UNIQUEID" val="387"/>
</p:tagLst>
</file>

<file path=ppt/tags/tag382.xml><?xml version="1.0" encoding="utf-8"?>
<p:tagLst xmlns:p="http://schemas.openxmlformats.org/presentationml/2006/main">
  <p:tag name="AS_UNIQUEID" val="388"/>
</p:tagLst>
</file>

<file path=ppt/tags/tag383.xml><?xml version="1.0" encoding="utf-8"?>
<p:tagLst xmlns:p="http://schemas.openxmlformats.org/presentationml/2006/main">
  <p:tag name="AS_UNIQUEID" val="389"/>
</p:tagLst>
</file>

<file path=ppt/tags/tag384.xml><?xml version="1.0" encoding="utf-8"?>
<p:tagLst xmlns:p="http://schemas.openxmlformats.org/presentationml/2006/main">
  <p:tag name="AS_UNIQUEID" val="390"/>
</p:tagLst>
</file>

<file path=ppt/tags/tag385.xml><?xml version="1.0" encoding="utf-8"?>
<p:tagLst xmlns:p="http://schemas.openxmlformats.org/presentationml/2006/main">
  <p:tag name="AS_UNIQUEID" val="391"/>
</p:tagLst>
</file>

<file path=ppt/tags/tag386.xml><?xml version="1.0" encoding="utf-8"?>
<p:tagLst xmlns:p="http://schemas.openxmlformats.org/presentationml/2006/main">
  <p:tag name="AS_UNIQUEID" val="392"/>
</p:tagLst>
</file>

<file path=ppt/tags/tag387.xml><?xml version="1.0" encoding="utf-8"?>
<p:tagLst xmlns:p="http://schemas.openxmlformats.org/presentationml/2006/main">
  <p:tag name="AS_UNIQUEID" val="393"/>
</p:tagLst>
</file>

<file path=ppt/tags/tag388.xml><?xml version="1.0" encoding="utf-8"?>
<p:tagLst xmlns:p="http://schemas.openxmlformats.org/presentationml/2006/main">
  <p:tag name="AS_UNIQUEID" val="394"/>
</p:tagLst>
</file>

<file path=ppt/tags/tag389.xml><?xml version="1.0" encoding="utf-8"?>
<p:tagLst xmlns:p="http://schemas.openxmlformats.org/presentationml/2006/main">
  <p:tag name="AS_UNIQUEID" val="395"/>
</p:tagLst>
</file>

<file path=ppt/tags/tag390.xml><?xml version="1.0" encoding="utf-8"?>
<p:tagLst xmlns:p="http://schemas.openxmlformats.org/presentationml/2006/main">
  <p:tag name="AS_UNIQUEID" val="396"/>
</p:tagLst>
</file>

<file path=ppt/tags/tag391.xml><?xml version="1.0" encoding="utf-8"?>
<p:tagLst xmlns:p="http://schemas.openxmlformats.org/presentationml/2006/main">
  <p:tag name="AS_UNIQUEID" val="397"/>
</p:tagLst>
</file>

<file path=ppt/tags/tag392.xml><?xml version="1.0" encoding="utf-8"?>
<p:tagLst xmlns:p="http://schemas.openxmlformats.org/presentationml/2006/main">
  <p:tag name="AS_UNIQUEID" val="398"/>
</p:tagLst>
</file>

<file path=ppt/tags/tag393.xml><?xml version="1.0" encoding="utf-8"?>
<p:tagLst xmlns:p="http://schemas.openxmlformats.org/presentationml/2006/main">
  <p:tag name="AS_UNIQUEID" val="399"/>
</p:tagLst>
</file>

<file path=ppt/tags/tag394.xml><?xml version="1.0" encoding="utf-8"?>
<p:tagLst xmlns:p="http://schemas.openxmlformats.org/presentationml/2006/main">
  <p:tag name="AS_UNIQUEID" val="400"/>
</p:tagLst>
</file>

<file path=ppt/tags/tag395.xml><?xml version="1.0" encoding="utf-8"?>
<p:tagLst xmlns:p="http://schemas.openxmlformats.org/presentationml/2006/main">
  <p:tag name="AS_UNIQUEID" val="401"/>
</p:tagLst>
</file>

<file path=ppt/tags/tag396.xml><?xml version="1.0" encoding="utf-8"?>
<p:tagLst xmlns:p="http://schemas.openxmlformats.org/presentationml/2006/main">
  <p:tag name="AS_UNIQUEID" val="402"/>
</p:tagLst>
</file>

<file path=ppt/tags/tag397.xml><?xml version="1.0" encoding="utf-8"?>
<p:tagLst xmlns:p="http://schemas.openxmlformats.org/presentationml/2006/main">
  <p:tag name="AS_UNIQUEID" val="403"/>
</p:tagLst>
</file>

<file path=ppt/tags/tag398.xml><?xml version="1.0" encoding="utf-8"?>
<p:tagLst xmlns:p="http://schemas.openxmlformats.org/presentationml/2006/main">
  <p:tag name="AS_UNIQUEID" val="404"/>
</p:tagLst>
</file>

<file path=ppt/tags/tag399.xml><?xml version="1.0" encoding="utf-8"?>
<p:tagLst xmlns:p="http://schemas.openxmlformats.org/presentationml/2006/main">
  <p:tag name="AS_UNIQUEID" val="405"/>
</p:tagLst>
</file>

<file path=ppt/tags/tag400.xml><?xml version="1.0" encoding="utf-8"?>
<p:tagLst xmlns:p="http://schemas.openxmlformats.org/presentationml/2006/main">
  <p:tag name="AS_UNIQUEID" val="406"/>
</p:tagLst>
</file>

<file path=ppt/tags/tag401.xml><?xml version="1.0" encoding="utf-8"?>
<p:tagLst xmlns:p="http://schemas.openxmlformats.org/presentationml/2006/main">
  <p:tag name="AS_UNIQUEID" val="407"/>
</p:tagLst>
</file>

<file path=ppt/tags/tag402.xml><?xml version="1.0" encoding="utf-8"?>
<p:tagLst xmlns:p="http://schemas.openxmlformats.org/presentationml/2006/main">
  <p:tag name="AS_UNIQUEID" val="408"/>
</p:tagLst>
</file>

<file path=ppt/tags/tag403.xml><?xml version="1.0" encoding="utf-8"?>
<p:tagLst xmlns:p="http://schemas.openxmlformats.org/presentationml/2006/main">
  <p:tag name="AS_UNIQUEID" val="409"/>
</p:tagLst>
</file>

<file path=ppt/tags/tag404.xml><?xml version="1.0" encoding="utf-8"?>
<p:tagLst xmlns:p="http://schemas.openxmlformats.org/presentationml/2006/main">
  <p:tag name="AS_UNIQUEID" val="410"/>
</p:tagLst>
</file>

<file path=ppt/tags/tag405.xml><?xml version="1.0" encoding="utf-8"?>
<p:tagLst xmlns:p="http://schemas.openxmlformats.org/presentationml/2006/main">
  <p:tag name="AS_UNIQUEID" val="411"/>
</p:tagLst>
</file>

<file path=ppt/tags/tag406.xml><?xml version="1.0" encoding="utf-8"?>
<p:tagLst xmlns:p="http://schemas.openxmlformats.org/presentationml/2006/main">
  <p:tag name="AS_UNIQUEID" val="412"/>
</p:tagLst>
</file>

<file path=ppt/tags/tag407.xml><?xml version="1.0" encoding="utf-8"?>
<p:tagLst xmlns:p="http://schemas.openxmlformats.org/presentationml/2006/main">
  <p:tag name="AS_UNIQUEID" val="413"/>
</p:tagLst>
</file>

<file path=ppt/tags/tag408.xml><?xml version="1.0" encoding="utf-8"?>
<p:tagLst xmlns:p="http://schemas.openxmlformats.org/presentationml/2006/main">
  <p:tag name="AS_UNIQUEID" val="414"/>
</p:tagLst>
</file>

<file path=ppt/tags/tag409.xml><?xml version="1.0" encoding="utf-8"?>
<p:tagLst xmlns:p="http://schemas.openxmlformats.org/presentationml/2006/main">
  <p:tag name="AS_UNIQUEID" val="415"/>
</p:tagLst>
</file>

<file path=ppt/tags/tag410.xml><?xml version="1.0" encoding="utf-8"?>
<p:tagLst xmlns:p="http://schemas.openxmlformats.org/presentationml/2006/main">
  <p:tag name="AS_UNIQUEID" val="416"/>
</p:tagLst>
</file>

<file path=ppt/tags/tag411.xml><?xml version="1.0" encoding="utf-8"?>
<p:tagLst xmlns:p="http://schemas.openxmlformats.org/presentationml/2006/main">
  <p:tag name="AS_UNIQUEID" val="417"/>
</p:tagLst>
</file>

<file path=ppt/tags/tag412.xml><?xml version="1.0" encoding="utf-8"?>
<p:tagLst xmlns:p="http://schemas.openxmlformats.org/presentationml/2006/main">
  <p:tag name="AS_UNIQUEID" val="418"/>
</p:tagLst>
</file>

<file path=ppt/tags/tag413.xml><?xml version="1.0" encoding="utf-8"?>
<p:tagLst xmlns:p="http://schemas.openxmlformats.org/presentationml/2006/main">
  <p:tag name="AS_UNIQUEID" val="419"/>
</p:tagLst>
</file>

<file path=ppt/tags/tag414.xml><?xml version="1.0" encoding="utf-8"?>
<p:tagLst xmlns:p="http://schemas.openxmlformats.org/presentationml/2006/main">
  <p:tag name="AS_UNIQUEID" val="420"/>
</p:tagLst>
</file>

<file path=ppt/tags/tag415.xml><?xml version="1.0" encoding="utf-8"?>
<p:tagLst xmlns:p="http://schemas.openxmlformats.org/presentationml/2006/main">
  <p:tag name="AS_UNIQUEID" val="421"/>
</p:tagLst>
</file>

<file path=ppt/tags/tag416.xml><?xml version="1.0" encoding="utf-8"?>
<p:tagLst xmlns:p="http://schemas.openxmlformats.org/presentationml/2006/main">
  <p:tag name="AS_UNIQUEID" val="422"/>
</p:tagLst>
</file>

<file path=ppt/tags/tag417.xml><?xml version="1.0" encoding="utf-8"?>
<p:tagLst xmlns:p="http://schemas.openxmlformats.org/presentationml/2006/main">
  <p:tag name="AS_UNIQUEID" val="423"/>
</p:tagLst>
</file>

<file path=ppt/tags/tag418.xml><?xml version="1.0" encoding="utf-8"?>
<p:tagLst xmlns:p="http://schemas.openxmlformats.org/presentationml/2006/main">
  <p:tag name="AS_UNIQUEID" val="424"/>
</p:tagLst>
</file>

<file path=ppt/tags/tag419.xml><?xml version="1.0" encoding="utf-8"?>
<p:tagLst xmlns:p="http://schemas.openxmlformats.org/presentationml/2006/main">
  <p:tag name="AS_UNIQUEID" val="425"/>
</p:tagLst>
</file>

<file path=ppt/tags/tag420.xml><?xml version="1.0" encoding="utf-8"?>
<p:tagLst xmlns:p="http://schemas.openxmlformats.org/presentationml/2006/main">
  <p:tag name="AS_UNIQUEID" val="426"/>
</p:tagLst>
</file>

<file path=ppt/tags/tag421.xml><?xml version="1.0" encoding="utf-8"?>
<p:tagLst xmlns:p="http://schemas.openxmlformats.org/presentationml/2006/main">
  <p:tag name="AS_UNIQUEID" val="427"/>
</p:tagLst>
</file>

<file path=ppt/tags/tag422.xml><?xml version="1.0" encoding="utf-8"?>
<p:tagLst xmlns:p="http://schemas.openxmlformats.org/presentationml/2006/main">
  <p:tag name="AS_UNIQUEID" val="428"/>
</p:tagLst>
</file>

<file path=ppt/tags/tag423.xml><?xml version="1.0" encoding="utf-8"?>
<p:tagLst xmlns:p="http://schemas.openxmlformats.org/presentationml/2006/main">
  <p:tag name="AS_UNIQUEID" val="429"/>
</p:tagLst>
</file>

<file path=ppt/tags/tag424.xml><?xml version="1.0" encoding="utf-8"?>
<p:tagLst xmlns:p="http://schemas.openxmlformats.org/presentationml/2006/main">
  <p:tag name="AS_UNIQUEID" val="430"/>
</p:tagLst>
</file>

<file path=ppt/tags/tag425.xml><?xml version="1.0" encoding="utf-8"?>
<p:tagLst xmlns:p="http://schemas.openxmlformats.org/presentationml/2006/main">
  <p:tag name="AS_UNIQUEID" val="431"/>
</p:tagLst>
</file>

<file path=ppt/tags/tag426.xml><?xml version="1.0" encoding="utf-8"?>
<p:tagLst xmlns:p="http://schemas.openxmlformats.org/presentationml/2006/main">
  <p:tag name="AS_UNIQUEID" val="432"/>
</p:tagLst>
</file>

<file path=ppt/tags/tag427.xml><?xml version="1.0" encoding="utf-8"?>
<p:tagLst xmlns:p="http://schemas.openxmlformats.org/presentationml/2006/main">
  <p:tag name="AS_UNIQUEID" val="433"/>
</p:tagLst>
</file>

<file path=ppt/tags/tag428.xml><?xml version="1.0" encoding="utf-8"?>
<p:tagLst xmlns:p="http://schemas.openxmlformats.org/presentationml/2006/main">
  <p:tag name="AS_UNIQUEID" val="434"/>
</p:tagLst>
</file>

<file path=ppt/tags/tag429.xml><?xml version="1.0" encoding="utf-8"?>
<p:tagLst xmlns:p="http://schemas.openxmlformats.org/presentationml/2006/main">
  <p:tag name="AS_UNIQUEID" val="435"/>
</p:tagLst>
</file>

<file path=ppt/tags/tag430.xml><?xml version="1.0" encoding="utf-8"?>
<p:tagLst xmlns:p="http://schemas.openxmlformats.org/presentationml/2006/main">
  <p:tag name="AS_UNIQUEID" val="436"/>
</p:tagLst>
</file>

<file path=ppt/tags/tag431.xml><?xml version="1.0" encoding="utf-8"?>
<p:tagLst xmlns:p="http://schemas.openxmlformats.org/presentationml/2006/main">
  <p:tag name="AS_UNIQUEID" val="437"/>
</p:tagLst>
</file>

<file path=ppt/tags/tag432.xml><?xml version="1.0" encoding="utf-8"?>
<p:tagLst xmlns:p="http://schemas.openxmlformats.org/presentationml/2006/main">
  <p:tag name="AS_UNIQUEID" val="438"/>
</p:tagLst>
</file>

<file path=ppt/tags/tag433.xml><?xml version="1.0" encoding="utf-8"?>
<p:tagLst xmlns:p="http://schemas.openxmlformats.org/presentationml/2006/main">
  <p:tag name="AS_UNIQUEID" val="439"/>
</p:tagLst>
</file>

<file path=ppt/tags/tag434.xml><?xml version="1.0" encoding="utf-8"?>
<p:tagLst xmlns:p="http://schemas.openxmlformats.org/presentationml/2006/main">
  <p:tag name="AS_UNIQUEID" val="440"/>
</p:tagLst>
</file>

<file path=ppt/tags/tag435.xml><?xml version="1.0" encoding="utf-8"?>
<p:tagLst xmlns:p="http://schemas.openxmlformats.org/presentationml/2006/main">
  <p:tag name="AS_UNIQUEID" val="441"/>
</p:tagLst>
</file>

<file path=ppt/tags/tag436.xml><?xml version="1.0" encoding="utf-8"?>
<p:tagLst xmlns:p="http://schemas.openxmlformats.org/presentationml/2006/main">
  <p:tag name="AS_UNIQUEID" val="442"/>
</p:tagLst>
</file>

<file path=ppt/tags/tag437.xml><?xml version="1.0" encoding="utf-8"?>
<p:tagLst xmlns:p="http://schemas.openxmlformats.org/presentationml/2006/main">
  <p:tag name="AS_UNIQUEID" val="443"/>
</p:tagLst>
</file>

<file path=ppt/tags/tag438.xml><?xml version="1.0" encoding="utf-8"?>
<p:tagLst xmlns:p="http://schemas.openxmlformats.org/presentationml/2006/main">
  <p:tag name="AS_UNIQUEID" val="444"/>
</p:tagLst>
</file>

<file path=ppt/tags/tag439.xml><?xml version="1.0" encoding="utf-8"?>
<p:tagLst xmlns:p="http://schemas.openxmlformats.org/presentationml/2006/main">
  <p:tag name="AS_UNIQUEID" val="445"/>
</p:tagLst>
</file>

<file path=ppt/tags/tag440.xml><?xml version="1.0" encoding="utf-8"?>
<p:tagLst xmlns:p="http://schemas.openxmlformats.org/presentationml/2006/main">
  <p:tag name="AS_UNIQUEID" val="446"/>
</p:tagLst>
</file>

<file path=ppt/tags/tag441.xml><?xml version="1.0" encoding="utf-8"?>
<p:tagLst xmlns:p="http://schemas.openxmlformats.org/presentationml/2006/main">
  <p:tag name="AS_UNIQUEID" val="447"/>
</p:tagLst>
</file>

<file path=ppt/tags/tag442.xml><?xml version="1.0" encoding="utf-8"?>
<p:tagLst xmlns:p="http://schemas.openxmlformats.org/presentationml/2006/main">
  <p:tag name="AS_UNIQUEID" val="448"/>
</p:tagLst>
</file>

<file path=ppt/tags/tag443.xml><?xml version="1.0" encoding="utf-8"?>
<p:tagLst xmlns:p="http://schemas.openxmlformats.org/presentationml/2006/main">
  <p:tag name="AS_UNIQUEID" val="449"/>
</p:tagLst>
</file>

<file path=ppt/tags/tag444.xml><?xml version="1.0" encoding="utf-8"?>
<p:tagLst xmlns:p="http://schemas.openxmlformats.org/presentationml/2006/main">
  <p:tag name="AS_UNIQUEID" val="450"/>
</p:tagLst>
</file>

<file path=ppt/tags/tag445.xml><?xml version="1.0" encoding="utf-8"?>
<p:tagLst xmlns:p="http://schemas.openxmlformats.org/presentationml/2006/main">
  <p:tag name="AS_UNIQUEID" val="451"/>
</p:tagLst>
</file>

<file path=ppt/tags/tag446.xml><?xml version="1.0" encoding="utf-8"?>
<p:tagLst xmlns:p="http://schemas.openxmlformats.org/presentationml/2006/main">
  <p:tag name="AS_UNIQUEID" val="452"/>
</p:tagLst>
</file>

<file path=ppt/tags/tag447.xml><?xml version="1.0" encoding="utf-8"?>
<p:tagLst xmlns:p="http://schemas.openxmlformats.org/presentationml/2006/main">
  <p:tag name="AS_UNIQUEID" val="453"/>
</p:tagLst>
</file>

<file path=ppt/tags/tag448.xml><?xml version="1.0" encoding="utf-8"?>
<p:tagLst xmlns:p="http://schemas.openxmlformats.org/presentationml/2006/main">
  <p:tag name="AS_UNIQUEID" val="454"/>
</p:tagLst>
</file>

<file path=ppt/tags/tag449.xml><?xml version="1.0" encoding="utf-8"?>
<p:tagLst xmlns:p="http://schemas.openxmlformats.org/presentationml/2006/main">
  <p:tag name="AS_UNIQUEID" val="58"/>
</p:tagLst>
</file>

<file path=ppt/tags/tag450.xml><?xml version="1.0" encoding="utf-8"?>
<p:tagLst xmlns:p="http://schemas.openxmlformats.org/presentationml/2006/main">
  <p:tag name="AS_UNIQUEID" val="455"/>
</p:tagLst>
</file>

<file path=ppt/tags/tag451.xml><?xml version="1.0" encoding="utf-8"?>
<p:tagLst xmlns:p="http://schemas.openxmlformats.org/presentationml/2006/main">
  <p:tag name="AS_UNIQUEID" val="456"/>
</p:tagLst>
</file>

<file path=ppt/tags/tag452.xml><?xml version="1.0" encoding="utf-8"?>
<p:tagLst xmlns:p="http://schemas.openxmlformats.org/presentationml/2006/main">
  <p:tag name="AS_UNIQUEID" val="457"/>
</p:tagLst>
</file>

<file path=ppt/tags/tag453.xml><?xml version="1.0" encoding="utf-8"?>
<p:tagLst xmlns:p="http://schemas.openxmlformats.org/presentationml/2006/main">
  <p:tag name="AS_UNIQUEID" val="458"/>
</p:tagLst>
</file>

<file path=ppt/tags/tag454.xml><?xml version="1.0" encoding="utf-8"?>
<p:tagLst xmlns:p="http://schemas.openxmlformats.org/presentationml/2006/main">
  <p:tag name="AS_UNIQUEID" val="459"/>
</p:tagLst>
</file>

<file path=ppt/tags/tag455.xml><?xml version="1.0" encoding="utf-8"?>
<p:tagLst xmlns:p="http://schemas.openxmlformats.org/presentationml/2006/main">
  <p:tag name="AS_UNIQUEID" val="460"/>
</p:tagLst>
</file>

<file path=ppt/tags/tag456.xml><?xml version="1.0" encoding="utf-8"?>
<p:tagLst xmlns:p="http://schemas.openxmlformats.org/presentationml/2006/main">
  <p:tag name="AS_UNIQUEID" val="461"/>
</p:tagLst>
</file>

<file path=ppt/tags/tag457.xml><?xml version="1.0" encoding="utf-8"?>
<p:tagLst xmlns:p="http://schemas.openxmlformats.org/presentationml/2006/main">
  <p:tag name="AS_UNIQUEID" val="462"/>
</p:tagLst>
</file>

<file path=ppt/tags/tag458.xml><?xml version="1.0" encoding="utf-8"?>
<p:tagLst xmlns:p="http://schemas.openxmlformats.org/presentationml/2006/main">
  <p:tag name="AS_UNIQUEID" val="463"/>
</p:tagLst>
</file>

<file path=ppt/tags/tag459.xml><?xml version="1.0" encoding="utf-8"?>
<p:tagLst xmlns:p="http://schemas.openxmlformats.org/presentationml/2006/main">
  <p:tag name="AS_UNIQUEID" val="464"/>
</p:tagLst>
</file>

<file path=ppt/tags/tag460.xml><?xml version="1.0" encoding="utf-8"?>
<p:tagLst xmlns:p="http://schemas.openxmlformats.org/presentationml/2006/main">
  <p:tag name="AS_UNIQUEID" val="465"/>
</p:tagLst>
</file>

<file path=ppt/tags/tag461.xml><?xml version="1.0" encoding="utf-8"?>
<p:tagLst xmlns:p="http://schemas.openxmlformats.org/presentationml/2006/main">
  <p:tag name="AS_UNIQUEID" val="541"/>
</p:tagLst>
</file>

<file path=ppt/tags/tag462.xml><?xml version="1.0" encoding="utf-8"?>
<p:tagLst xmlns:p="http://schemas.openxmlformats.org/presentationml/2006/main">
  <p:tag name="AS_UNIQUEID" val="542"/>
</p:tagLst>
</file>

<file path=ppt/tags/tag4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Default Design 3">
      <a:dk1>
        <a:srgbClr val="080808"/>
      </a:dk1>
      <a:lt1>
        <a:srgbClr val="FFFFFF"/>
      </a:lt1>
      <a:dk2>
        <a:srgbClr val="A59A55"/>
      </a:dk2>
      <a:lt2>
        <a:srgbClr val="DDDDDD"/>
      </a:lt2>
      <a:accent1>
        <a:srgbClr val="4AB1E4"/>
      </a:accent1>
      <a:accent2>
        <a:srgbClr val="8F038F"/>
      </a:accent2>
      <a:accent3>
        <a:srgbClr val="FFFFFF"/>
      </a:accent3>
      <a:accent4>
        <a:srgbClr val="060606"/>
      </a:accent4>
      <a:accent5>
        <a:srgbClr val="B1D5EF"/>
      </a:accent5>
      <a:accent6>
        <a:srgbClr val="810281"/>
      </a:accent6>
      <a:hlink>
        <a:srgbClr val="F77A1D"/>
      </a:hlink>
      <a:folHlink>
        <a:srgbClr val="5BBE4E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Design 1">
        <a:dk1>
          <a:srgbClr val="5F5F5F"/>
        </a:dk1>
        <a:lt1>
          <a:srgbClr val="FFFFFF"/>
        </a:lt1>
        <a:dk2>
          <a:srgbClr val="C36609"/>
        </a:dk2>
        <a:lt2>
          <a:srgbClr val="DDDDDD"/>
        </a:lt2>
        <a:accent1>
          <a:srgbClr val="D2B94E"/>
        </a:accent1>
        <a:accent2>
          <a:srgbClr val="2395B9"/>
        </a:accent2>
        <a:accent3>
          <a:srgbClr val="FFFFFF"/>
        </a:accent3>
        <a:accent4>
          <a:srgbClr val="505050"/>
        </a:accent4>
        <a:accent5>
          <a:srgbClr val="E5D9B2"/>
        </a:accent5>
        <a:accent6>
          <a:srgbClr val="1F87A7"/>
        </a:accent6>
        <a:hlink>
          <a:srgbClr val="5C984E"/>
        </a:hlink>
        <a:folHlink>
          <a:srgbClr val="B5C77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5F5F5F"/>
        </a:dk1>
        <a:lt1>
          <a:srgbClr val="FFFFFF"/>
        </a:lt1>
        <a:dk2>
          <a:srgbClr val="9FC591"/>
        </a:dk2>
        <a:lt2>
          <a:srgbClr val="DDDDDD"/>
        </a:lt2>
        <a:accent1>
          <a:srgbClr val="7B82B7"/>
        </a:accent1>
        <a:accent2>
          <a:srgbClr val="8D337C"/>
        </a:accent2>
        <a:accent3>
          <a:srgbClr val="FFFFFF"/>
        </a:accent3>
        <a:accent4>
          <a:srgbClr val="505050"/>
        </a:accent4>
        <a:accent5>
          <a:srgbClr val="BFC1D8"/>
        </a:accent5>
        <a:accent6>
          <a:srgbClr val="7F2D70"/>
        </a:accent6>
        <a:hlink>
          <a:srgbClr val="CC87E1"/>
        </a:hlink>
        <a:folHlink>
          <a:srgbClr val="76C5D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80808"/>
        </a:dk1>
        <a:lt1>
          <a:srgbClr val="FFFFFF"/>
        </a:lt1>
        <a:dk2>
          <a:srgbClr val="A59A55"/>
        </a:dk2>
        <a:lt2>
          <a:srgbClr val="DDDDDD"/>
        </a:lt2>
        <a:accent1>
          <a:srgbClr val="4AB1E4"/>
        </a:accent1>
        <a:accent2>
          <a:srgbClr val="8F038F"/>
        </a:accent2>
        <a:accent3>
          <a:srgbClr val="FFFFFF"/>
        </a:accent3>
        <a:accent4>
          <a:srgbClr val="060606"/>
        </a:accent4>
        <a:accent5>
          <a:srgbClr val="B1D5EF"/>
        </a:accent5>
        <a:accent6>
          <a:srgbClr val="810281"/>
        </a:accent6>
        <a:hlink>
          <a:srgbClr val="F77A1D"/>
        </a:hlink>
        <a:folHlink>
          <a:srgbClr val="5BBE4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黑体</vt:lpstr>
      <vt:lpstr>宋体</vt:lpstr>
      <vt:lpstr>Wingdings</vt:lpstr>
      <vt:lpstr>Times New Roman</vt:lpstr>
      <vt:lpstr>Verdana</vt:lpstr>
      <vt:lpstr>微软雅黑</vt:lpstr>
      <vt:lpstr>Tahoma</vt:lpstr>
      <vt:lpstr>楷体_GB2312</vt:lpstr>
      <vt:lpstr>隶书</vt:lpstr>
      <vt:lpstr>Arial Black</vt:lpstr>
      <vt:lpstr>Office Theme</vt:lpstr>
      <vt:lpstr>第二章 浩瀚的大气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物质的量：专用名词，是一个 整体，不能简化或添加。</vt:lpstr>
      <vt:lpstr>PowerPoint Presentation</vt:lpstr>
      <vt:lpstr>科学家规定，以12g C 中所含有的原子数目为1摩尔，称为阿伏伽德罗常数（用NA表示）。经过测定，约为6.02×1023.  因此，1mol任何物质都约含6.02×1023个微粒。  阿伏伽德罗常数 ≈ 6.02×1023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2024-09-11T15:07:20.589</cp:lastPrinted>
  <dcterms:created xsi:type="dcterms:W3CDTF">2024-09-11T07:07:20Z</dcterms:created>
  <dcterms:modified xsi:type="dcterms:W3CDTF">2024-09-11T07:07:23Z</dcterms:modified>
</cp:coreProperties>
</file>