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D542-EAB7-489C-BA7A-253F524C0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A1ABC-DDD0-4682-B7D1-7E17E269F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591A0-907C-4103-B6E8-9CA8037A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0A89C-D826-4F98-8C92-D37D077A3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33DE6-803C-4A05-8AFB-99AAEA566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36BCD-BA38-4704-A96F-A4DBB3B7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2DEEF-5A3A-419C-8BFA-C047EDE5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5C5BD-1391-4059-AA22-847CF00D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15F78-334D-4957-9C8D-7E2293C84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6410B-D8D9-41AD-A18C-B3690E734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D024F-A435-42A1-A21F-BED53E9C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4045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医院拿错报告写检查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拿错报告的原因分析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拿错报告的影响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某医院在发放报告时，由于疏忽导致患者拿到了错误的报告，引发了医疗纠纷。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事件起因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患者发现报告内容与自己的病情不符，立即向医院提出质疑，并要求医院重新出具正确的报告。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事件经过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医院承认了错误，并积极采取措施解决问题，最终患者得到了满意的解决方案。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医疗行业是一个高度复杂的系统，涉及多个环节和多方利益相关者。由于医疗资源的有限性和信息不对称性，医疗纠纷时有发生。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随着社会进步和法治完善，患者权益保护逐渐受到重视。医疗机构应当严格遵守相关法律法规，保障患者的知情权和隐私权。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患者权益保护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拿错报告的原因分析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2" r="316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85" r="232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34" r="26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由于医务人员工作繁忙，可能在取报告时疏忽大意，导致拿错报告。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医务人员疏忽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在报告传递过程中，由于沟通不畅，可能导致报告被错误地取走。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系统缺陷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报告系统不完善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医院报告系统可能存在缺陷，如报告标识不清晰、分类不准确等，导致报告被错误地归类和存放。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报告系统可能出现技术故障，如系统卡顿、崩溃等，导致报告被错误地提取。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管理制度不健全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医院可能缺乏完善的管理制度，对报告的取用、存放等环节缺乏规范的管理，导致报告被错误地取用。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医院可能缺乏有效的监管机制，无法及时发现和纠正报告取用过程中的错误。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拿错报告的影响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https://d.book118.com/948024045002006035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2024-09-13T15:28:33.712</cp:lastPrinted>
  <dcterms:created xsi:type="dcterms:W3CDTF">2024-09-13T07:28:33Z</dcterms:created>
  <dcterms:modified xsi:type="dcterms:W3CDTF">2024-09-13T07:28:35Z</dcterms:modified>
</cp:coreProperties>
</file>