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D10F8D-964B-4A8E-B926-E7D526D8F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18FFE1-CE83-4305-8CFF-B45234ACC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D4CBA9-49EC-46D3-A8BE-61B3A809D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2BC2B4-13C2-4640-917B-3D47FEC60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7B9530-D7CA-4124-8224-DE165E81F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F09581-53BE-4B0A-860E-BB7CDD518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6D4F75-3596-4842-8001-5833B2239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824C2C-7961-472E-8166-A98EE74FA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7A90BC-7A99-46EA-9EA5-D6D6E9CD6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4D52F9-6D2D-47D5-A5AC-CB62B13DA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EB8287-999F-403B-B360-0476D3AF8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13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2406505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养老护理项目融资计划书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352" y="4489571"/>
            <a:ext cx="3873943" cy="48511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作者：XXX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4040" y="4496753"/>
            <a:ext cx="4277521" cy="48511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项目背景介绍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项目实施计划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融资需求与策略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项目风险评估与应对措施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财务预测与经济效益分析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附录与支持文件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项目背景介绍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随着人口老龄化趋势的加剧，老年人对养老护理服务的需求不断增加。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人口老龄化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政府出台了一系列支持养老服务业发展的政策，为养老护理项目提供了政策保障。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家庭结构的变化和年轻人的工作压力，使得老年人难以得到充分的照顾，市场需求强烈。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养老护理项目的起源与发展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满足市场需求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满足不断增长的老年人及其家庭对养老护理服务的需求。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打造示范性项目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通过创新和优化服务模式，打造具有示范意义的养老护理项目。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提供高质量的养老护理服务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致力于为老年人提供高品质、全方位的养老护理服务。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项目目标和愿景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本项目主要面向中高端市场，为老年人提供优质的护理和照顾服务。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通过专业的管理团队、优秀的医护人员、高品质的服务内容以及先进的设施设备，提升项目的市场竞争力。同时，积极开展市场营销和品牌建设，树立良好的口碑和形象。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市场定位和竞争优势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项目实施计划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从项目立项到竣工验收，包括土地购置、建筑设计、施工准备、施工、验收等阶段，预计为1年。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项目建设期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从项目正式运营到项目结束，预计为5年。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项目运营期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项目建设期和运营期概述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土地购置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选择合适的地理位置，与卖方谈判并签署购买协议。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建筑设计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委托设计公司进行建筑设计，审核设计图纸，确保符合要求。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施工准备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进行招标，选择合适的施工单位，签订施工合同。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按照施工图纸和合同要求进行施工，确保施工质量和进度。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验收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组织相关部门进行竣工验收，确保项目符合国家相关标准和规定。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运营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项目正式运营后，负责日常管理和维护，提供养老护理服务。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项目建设和运营的具体步骤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2023年1月：项目立项。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2023年6月：完成土地购置。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2023年12月：完成建筑设计。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时间表和里程碑事件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2024年6月：完成施工准备。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2024年12月：完成施工。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2025年1月：完成验收。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时间表和里程碑事件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2025年6月：正式运营。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以上为初步计划，实际执行中可能会有所调整。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时间表和里程碑事件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融资需求与策略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包括土地购置、建筑材料、设备购置、装修等费用。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建设成本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包括员工薪酬、物资采购、税费、保险等日常开支。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运营成本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预计可能出现的意外支出，如突发事件、疾病等不可预测的费用。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应急资金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项目资金需求及来源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股权融资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可以扩大公司的股本，增加股东权益；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有助于增强公司的资金实力，提高公司的信用等级；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06" b="28906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股权融资和债务融资的优缺点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075" b="32075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需要向股东支付股息和分红，对公司的现金流要求较高。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股权融资和债务融资的优缺点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https://d.book118.com/948024065055006032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2024-09-09T21:09:41.013</cp:lastPrinted>
  <dcterms:created xsi:type="dcterms:W3CDTF">2024-09-09T13:09:41Z</dcterms:created>
  <dcterms:modified xsi:type="dcterms:W3CDTF">2024-09-09T13:09:43Z</dcterms:modified>
</cp:coreProperties>
</file>