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09E88-C61D-49C0-A256-4B39530D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63D84-7AF4-489E-B3DE-38914383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A30DF-80CC-4416-BEAC-A158A493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0307C-E87B-43D3-AA54-828F08DC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C1817-8E9B-4F36-8DA6-0B452DAE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E7EBD-992E-4B3A-B232-5D5015312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C72F3-9C8C-4B3E-BF76-55CC0FD6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F589E-189B-4DD1-BF39-8A50EF13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E1943-138D-4AD1-A19A-0EE21FB1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42E42-0099-48BF-B463-8C1D51BDA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D9538-40C8-4EDA-BE1C-EBAEDFA4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511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护理研究卧位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护理研究卧位的类型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不同卧位在护理研究中的应用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护理研究卧位的注意事项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14" r="7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探讨不同卧位对护理效果的影响，为临床护理提供依据。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随着医疗技术的不断发展，护理研究逐渐受到重视。卧位作为护理中的重要环节，对患者的舒适度和康复效果具有显著影响。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正确的卧位可以减轻患者的痛苦和不适感，提高其舒适度。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提高患者舒适度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16" r="871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合理的卧位有助于预防并发症和促进患者康复，缩短住院时间。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通过研究卧位，可以优化护理方案，提高护理质量，满足患者需求。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护理研究卧位的重要性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护理研究卧位的类型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仰卧位是一种常见的卧位方式，患者面部朝上，背部平躺。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仰卧位适用于大多数临床护理操作，如心肺复苏、腹部手术等。在仰卧位时，患者的身体受力均匀，有利于保持呼吸通畅和血液循环。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仰卧位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6" r="1225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侧卧位是指患者侧身躺卧，头部、肩部和臀部处于同一水平线上。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侧卧位常用于某些手术和护理操作，如中耳炎患者的侧卧引流、胸腔闭式引流等。侧卧位可以减轻患者的不适感，有利于呼吸和排痰。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侧卧位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俯卧位是指患者面部朝下，身体俯卧在床上。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俯卧位常用于某些特殊护理操作，如脊柱手术、腰椎穿刺等。但俯卧位可能会对患者的呼吸和循环系统造成一定压力，需要密切监测患者的生命体征。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22" r="2722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06" r="15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半卧位是指患者身体倾斜一定的角度，介于仰卧位和侧卧位之间。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半卧位常用于需要减轻腹部压力的手术和护理操作，如剖腹产、腹部创伤等。半卧位可以减轻患者的疼痛感，有利于呼吸和循环系统的稳定。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半卧位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不同卧位在护理研究中的应用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https://d.book118.com/948025113012006044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2024-09-23T21:53:02.989</cp:lastPrinted>
  <dcterms:created xsi:type="dcterms:W3CDTF">2024-09-23T13:53:03Z</dcterms:created>
  <dcterms:modified xsi:type="dcterms:W3CDTF">2024-09-23T13:53:04Z</dcterms:modified>
</cp:coreProperties>
</file>