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2416E-D810-4BAE-8BF0-836B2247D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43EA1-6E36-471A-A18D-DD63AF54C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139CF-227D-415B-9EB2-1D2DD2D80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7C565-54F0-4572-BAE5-2AC88762C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7DA6E1-90C8-4BBC-A3B9-1277A2935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81BCE2-988C-4B36-9171-1A09C73B5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246FAA-9F22-45AC-8478-F0CEEF123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57C6B-3646-4DB3-BF46-BD8682931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B2BDA-54F9-4345-9F6A-61BD5B0EE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DB358-A546-4A55-AB2C-487647765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4D022-4BD0-4540-8857-6A0012FA3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27011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《集团劳动法讲座》ppt课件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集团劳动法概述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集团劳动法的核心内容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集团劳动法实施与管理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违反集团劳动法的法律责任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集团劳动法案例分析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集团劳动法概述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集团劳动法是调整集团内部劳动关系的法律规范，具有主体特定、调整对象特殊、法律关系复杂等特点。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劳动法主要适用于企业集团、事业集团等组织内部的劳动关系，其调整对象包括雇主与员工之间的权利义务关系、劳动争议处理等。与一般劳动法相比，集团劳动法更加强调组织内部的统一管理和协调，以及雇主对员工的责任和义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集团劳动法的定义与特点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集团劳动法对于保障员工权益、维护企业利益、促进企业发展具有重要意义。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团劳动法通过规范组织内部的劳动关系，保障员工的合法权益，提高员工的工作积极性和生产效率，同时也有助于维护企业的利益和稳定发展。此外，集团劳动法还可以促进企业内部的协调和合作，增强企业的凝聚力和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集团劳动法的重要性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集团劳动法经历了从无到有、不断完善的发展过程。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集团化、规模化的发展，集团内部劳动关系的复杂性和多样性不断凸显，促使各国政府和国际组织开始制定和实施集团劳动法。经过多年的发展，集团劳动法已经成为一个相对完善的法律体系，为调整组织内部的劳动关系提供了重要的法律依据和保障。同时，随着经济全球化和跨国企业的增多，集团劳动法也在不断发展和完善，以适应新的经济形势和社会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集团劳动法的历史与发展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集团劳动法的核心内容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双方应当在平等自愿的基础上签订劳动合同，合同内容应当明确、具体、合法。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劳动合同的签订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劳动合同的变更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劳动合同的解除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在合同履行过程中，双方协商一致可以变更劳动合同的内容。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双方可以协商一致解除劳动合同，也可以根据法定条件解除劳动合同。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劳动合同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66" r="320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63" r="250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579" r="295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劳动者的工作时间应当符合法定标准，超出法定工作时间的工作应当按照法定标准支付加班费。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劳动者享有法定的休息休假权利，企业应当按照法律规定安排劳动者休假。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休息休假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工作时间与休息休假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7" r="2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企业应当按照劳动合同约定的工资标准及时足额支付劳动者的工资。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工资支付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企业可以根据自身情况和国家法律法规为劳动者提供各种福利待遇。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福利待遇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工资福利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企业应当按照国家法律法规为劳动者缴纳社会保险费用。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企业可以向劳动者提供各种形式的福利，如住房补贴、交通补贴、通讯补贴等。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社会保险与福利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企业应当提供符合国家安全标准的劳动保护设施和用品，确保劳动者的人身安全。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企业应当提供符合国家卫生标准的劳动环境，确保劳动者的健康。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94" r="15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劳动安全卫生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女职工和未成年工特殊保护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女职工保护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企业应当对女职工提供特殊的劳动保护措施，如孕期保护、哺乳期保护等。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未成年工保护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企业应当对未成年工提供特殊的劳动保护措施，如限制加班、禁止从事特定行业等。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https://d.book118.com/948027011026006031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2024-09-07T23:49:18.782</cp:lastPrinted>
  <dcterms:created xsi:type="dcterms:W3CDTF">2024-09-07T15:49:18Z</dcterms:created>
  <dcterms:modified xsi:type="dcterms:W3CDTF">2024-09-07T15:49:20Z</dcterms:modified>
</cp:coreProperties>
</file>