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A6575-19CA-4BE3-9C5B-7913107EC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4ACDC-8604-4C90-BF88-0D029A44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E681B-C0AB-4E3F-96AF-5674F4E52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666C0-157A-4710-A308-58C6EAEEA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C866A-8935-4468-9CB7-C1BA7FE15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FA831-08BD-4C85-B095-24CF062D5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057283-1C70-47CD-88F2-15E0BCCE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735B4-91C2-4A57-867B-6520D88BD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6653F-8631-480A-8514-FF6180C4D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5DE73-62B7-47D1-8269-2D5057640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0EB01-38CC-40DF-BAB5-281A4CF7C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003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财务管理制度与审计工作的衔接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审计工作概述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财务管理制度与审计工作的关联性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财务管理制度与审计工作的衔接问题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如何优化财务管理制度与审计工作的衔接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85" b="121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财务管理制度是企业为了规范财务行为、提高财务管理效率而制定的制度性文件，包括财务核算、财务报告、内部控制等方面的规定。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确保企业财务活动的合法合规、准确完整，提高企业的财务管理水平，保障企业的经济利益。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43" r="267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规范企业行为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财务管理制度能够规范企业的财务行为，确保企业遵循相关法律法规和会计准则，避免违法违规行为的发生。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提高管理效率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财务管理制度能够明确各级财务人员的职责和权限，促进企业内部协调和沟通，提高企业的管理效率。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保障企业利益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财务管理制度能够保障企业的经济利益，通过内部控制和风险管理等手段，降低企业的财务风险和损失。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财务核算制度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包括会计科目、会计凭证、会计账簿、财务报表等方面的规定，是财务管理制度的基础。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包括财务报告的编制、审核、报送等方面的规定，是财务管理制度的重要组成部分。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包括企业内部风险评估、控制活动、信息与沟通等方面的规定，是财务管理制度的关键环节。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内部审计制度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包括内部审计的职责、权限、程序等方面的规定，是财务管理制度的监督机制。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审计工作概述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审计是一种对企业的财务和管理活动的独立、客观的审查，旨在评估企业财务报告的准确性和可靠性，以及企业内部控制的有效性。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审计的目标是帮助企业发现潜在的风险和问题，并提供解决方案和建议，以确保企业财务报告的准确性和可靠性，以及企业内部控制的有效性。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63" r="29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通过审计，可以发现和纠正财务报告中的错误和舞弊，提高财务报告的质量。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提高财务报告质量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保障资产安全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促进管理改善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审计可以发现和防止资产被盗窃或滥用，保障企业的资产安全。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审计可以发现管理中的问题和漏洞，促进企业管理的改善。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包括年度审计、季度审计、月度审计等，根据企业的需要和实际情况进行选择。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包括制定审计计划、进行现场审查、编制审计报告等步骤，具体程序根据企业的实际情况和需要进行制定。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审计的种类与程序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财务管理制度与审计工作的关联性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审计工作通过核实财务报表和其他财务记录，确保财务信息的真实性和准确性，防止虚假或误导性信息的出现。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财务信息的真实性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财务管理制度要求财务信息必须全面、完整，审计工作则通过审查财务流程和内部控制，确保所有财务信息得到妥善记录和保存。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财务信息的完整性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财务信息的真实性与完整性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内部控制的有效性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内部控制的定义与目的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内部控制是企业为了确保财务信息的真实性和完整性、遵守法律法规以及提高运营效率而采取的一系列政策和程序。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审计对内部控制的评估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审计人员通过对内部控制的审查和测试，评估其设计和执行的有效性，并针对发现的缺陷提出改进建议。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https://d.book118.com/948030033127006037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2024-09-17T21:29:49.606</cp:lastPrinted>
  <dcterms:created xsi:type="dcterms:W3CDTF">2024-09-17T13:29:49Z</dcterms:created>
  <dcterms:modified xsi:type="dcterms:W3CDTF">2024-09-17T13:29:51Z</dcterms:modified>
</cp:coreProperties>
</file>