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DC6EA-729C-490F-9D21-54BA664AB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F804E-51EA-42D3-91BD-98CFA4E90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108AB-718E-4D88-AFF3-536D9D8F1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F7EB1-F6BB-4ADA-8326-5762D7F80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661BAE-D892-41C7-AE2F-36B287776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A84C6-ED80-46AB-A111-D25303FA7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898D3F-4AB6-4EE6-8575-D21895B3D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897D75-1285-4D18-8683-3325B17A3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E24CC-45D1-4F2C-B3FE-4392CA2FB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939CE-1AF4-4433-B197-E81C4CBD4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888DA-DCC6-49AC-ABF6-166BC4E71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31011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教你科学预防呼吸道感染的指南手册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呼吸道感染概述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科学预防措施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家庭防护策略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学校及公共场所防控措施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早期识别与治疗建议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总结：全面做好呼吸道感染预防工作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呼吸道感染概述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呼吸道感染是指由病毒、细菌等微生物引起的呼吸道炎症，包括上呼吸道感染和下呼吸道感染。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根据感染部位不同，可分为上呼吸道感染（如感冒、鼻炎、喉炎等）和下呼吸道感染（如支气管炎、肺炎等）。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包括免疫力低下、季节变化、气候异常、环境污染、不良生活习惯等。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上呼吸道感染常见症状包括鼻塞、流涕、咳嗽、发热等；下呼吸道感染则可能出现咳嗽、咳痰、呼吸困难等症状。严重感染者可出现高热、寒战、胸痛等。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医生会根据患者症状、体征及实验室检查结果进行综合诊断。常用的检查方法包括血常规、C反应蛋白、胸部X线或CT等。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89" r="225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科学预防措施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保持均衡的饮食，摄入足够的蛋白质、维生素和矿物质，以增强身体的免疫力。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进行适度的体育锻炼，如散步、慢跑、瑜伽等，可以提高身体的抵抗力。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保证充足的睡眠时间，有助于身体恢复和免疫力的提高。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经常用肥皂和流动水洗手，特别是在接触公共物品后，以减少病毒和细菌的传播。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保持室内通风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定期开窗通风，保持室内空气流通，有助于降低病毒在空气中的浓度。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避免去人群密集场所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在呼吸道疾病高发期，尽量避免去人群密集的场所，减少感染机会。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保持良好生活习惯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尽量避免与患有呼吸道感染的人接触，特别是当他们打喷嚏或咳嗽时。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避免接触患者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不与他人共用餐具、毛巾等个人物品，降低交叉感染的风险。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在公共场所或与患者接触时，佩戴口罩可以有效减少病毒和细菌的传播。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家庭防护策略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每天至少两次，每次30分钟以上，使室内空气流通，降低病毒浓度。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750" b="14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在雾霾、沙尘等恶劣天气下，使用空气净化器过滤空气中的颗粒物和病毒。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定期打扫室内卫生，保持环境整洁。可使用含氯消毒剂擦拭家具、地面等，减少病毒存活。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室内清洁和消毒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室内空气流通与清洁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用流动水和肥皂或洗手液洗手，每次至少20秒。避免用脏手触摸口、鼻、眼等部位。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佩戴口罩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在公共场所或人员密集场所佩戴口罩，减少飞沫传播的风险。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不随地吐痰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养成良好的呼吸道卫生习惯，不随地吐痰，减少病毒传播。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https://d.book118.com/948031011025006030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2024-09-06T10:25:34.702</cp:lastPrinted>
  <dcterms:created xsi:type="dcterms:W3CDTF">2024-09-06T02:25:34Z</dcterms:created>
  <dcterms:modified xsi:type="dcterms:W3CDTF">2024-09-06T02:25:36Z</dcterms:modified>
</cp:coreProperties>
</file>