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DA9DA-6881-4612-9F53-C93605D1C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01602-3044-4ABB-9D31-EBB171FD5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5A8C4-62A4-4754-BFE3-15C16BE88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68696A-27CE-411D-9036-E7D6819A9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5E814A-8444-4C9A-B8F0-F5E76B821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4F4441-A25B-41AC-B6F0-A62EE5684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31D542-DBFC-459B-88BC-01E39F021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53ECF2-4DE5-4E09-B695-F28728285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5D4929-A93C-4E3C-80C2-42DED6398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5C7AF-85FE-4165-B5DD-71423764A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18F0A-743E-46D1-93D7-414647FA7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31110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休克教案课件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外科护理在休克中的作用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休克患者的治疗与护理流程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休克患者的心理护理与康复指导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案例分析：休克患者的成功救治与护理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148" r="221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03" r="313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休克是一种由于有效循环血容量减少、组织灌注不足，导致细胞代谢紊乱和功能受损的病理生理状态。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休克可分为失血性休克、感染性休克、神经源性休克和过敏性休克等类型。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760" b="25760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休克早期可能出现口渴、尿少、乏力、心慌等症状，随着病情加重，可能出现意识模糊、昏迷、四肢厥冷等严重症状。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休克时可能出现血压下降、脉搏细速、呼吸急促等体征，严重时可能出现心音低钝、皮肤湿冷、发绀等体征。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休克的症状与体征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4542" b="24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休克可由严重创伤、大出血、感染、过敏反应等多种原因引起，导致机体有效循环血容量减少，组织灌注不足。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休克时，机体通过一系列代偿机制来维持血压和组织灌注，如心率加快、血管收缩等。但随着病情加重，这些代偿机制无法维持正常生理功能，导致多器官功能衰竭和死亡。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休克的病因与病理生理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外科护理在休克中的作用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休克患者的初步评估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观察患者的血压、心率、呼吸频率、体温等指标，判断休克程度。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观察患者是否出现意识模糊、昏迷等症状，判断脑部供血情况。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观察患者皮肤是否苍白、发绀、湿冷等症状，判断血液循环状态。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观察患者尿量，判断肾脏功能及休克程度。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生命体征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意识状态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皮肤色泽与温度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补充血容量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纠正酸碱平衡失调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应用血管活性药物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休克患者的紧急处理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147" r="1314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及时清除呼吸道分泌物，给予吸氧，确保呼吸通畅。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建立静脉通道，快速输液以补充血容量，纠正休克状态。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监测患者血气分析，根据结果给予相应治疗，纠正酸碱平衡失调。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在补充血容量基础上，根据患者情况给予血管收缩剂或扩张剂，以改善微循环。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持续监测患者的血压、心率、呼吸频率、体温等指标，及时发现异常情况。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准确记录患者24小时出入量，包括尿液、呕吐物等，以便评估休克程度及治疗效果。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记录出入量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根据患者情况，协助患者取平卧位或中凹位，以增加回心血量，缓解呼吸困难。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保持舒适体位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关注患者的心理状态，给予心理支持，缓解紧张情绪，增强治疗信心。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休克患者的护理措施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休克患者的治疗与护理流程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https://d.book118.com/948031110126006026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2024-09-04T08:05:40.072</cp:lastPrinted>
  <dcterms:created xsi:type="dcterms:W3CDTF">2024-09-04T00:05:40Z</dcterms:created>
  <dcterms:modified xsi:type="dcterms:W3CDTF">2024-09-04T00:05:42Z</dcterms:modified>
</cp:coreProperties>
</file>