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F8A13-83E9-4CF0-8C6E-383E2FEBF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6674B-95F9-4B99-9A6B-FD3F62DF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AE992-A76C-4CD2-9100-BD50FC7D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B3CA3-90DD-4818-B6A8-32A3AA4C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177D0-2657-45BD-A1C4-F2345C7C0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A8F98-35C5-4C9C-824D-1892A78E7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967D0B-B3AB-469B-AD23-D5DA99EB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044F0-78B7-41AD-9161-2AA0B079E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E87CC-D5B5-4331-8A41-746FE9C45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028FB-7D42-4790-9DF9-4A3093C7C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28534-90AA-4673-8D9C-1FD096B50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2100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幼儿园儿童心肺复苏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儿童心肺复苏的特点与技巧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幼儿园儿童心肺复苏的培训与实施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750" r="28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心肺复苏包括胸外按压、开放气道和人工呼吸等步骤，目的是在心脏骤停后的黄金时间内尽快恢复心跳和呼吸。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心肺复苏是指在心脏骤停的情况下，采取一系列急救措施来恢复心脏泵血和呼吸功能，以维持大脑和全身器官的氧气供应。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在心脏骤停的情况下，心肺复苏是挽救生命的至关重要的措施。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及时有效的心肺复苏可以显著提高患者的生存率，并减少脑损伤和其他器官损伤的风险。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心肺复苏技术自20世纪50年代开始发展，经过多次改进和完善，已经成为一项全球范围内推广的急救技能。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随着医学科技的进步，心肺复苏技术也在不断更新和改进，以提高抢救成功率。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儿童心肺复苏的特点与技巧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儿童心肺复苏与成人心肺复苏有所不同，因为儿童的生理特点和解剖结构与成人存在差异。因此，在实施心肺复苏时需要考虑儿童的生长发育特点。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儿童心肺复苏需要特别注意保护儿童的骨骼和软组织，避免因不当操作造成伤害。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907" b="169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儿童心肺复苏的成功率与及时性密切相关，因此需要尽早开始心肺复苏，并持续进行，直到专业救援人员到达。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416" r="1641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17" r="17517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在儿童心肺复苏中，胸外按压是关键步骤。正确的按压位置和力度对于保证按压效果非常重要。按压深度一般为胸廓厚度的1/3至1/2，频率为每分钟100至120次。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在心肺复苏过程中，保持气道通畅至关重要。对于儿童，可以采用抬头提颏法或推举下颌法来开放气道。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人工呼吸的目的是向肺部提供氧气。在儿童心肺复苏中，每次人工呼吸的吹气量应为80至100毫升，频率为每分钟12至14次。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在进行儿童心肺复苏之前，应确保环境安全，避免对施救者和被救助儿童造成伤害。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在心肺复苏过程中，应尽可能减少按压和人工呼吸的中断时间，确保持续有效的复苏。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在复苏过程中，应密切观察被救助儿童的反应，如出现自主呼吸和心跳，应及时停止心肺复苏并尽快就医。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幼儿园儿童心肺复苏的培训与实施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https://d.book118.com/948032100044006031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2024-09-08T04:51:04.652</cp:lastPrinted>
  <dcterms:created xsi:type="dcterms:W3CDTF">2024-09-07T20:51:04Z</dcterms:created>
  <dcterms:modified xsi:type="dcterms:W3CDTF">2024-09-07T20:51:06Z</dcterms:modified>
</cp:coreProperties>
</file>