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DFFDE-0DF1-49C2-887A-F08B2934A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D9CA4-74D2-4C6A-82E7-179154CD2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73402-4D0D-49E8-850C-1E060BFCF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14D4D-AF81-4D9C-87A0-B1822E062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F7E257-0673-47FA-B79A-1E9A23E36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EE4F33-4958-45EF-824C-F5BAFF6BE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B50B13-7C1E-4660-A2F7-3AB642EAF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EC110-402E-424E-8E9E-8CC6D2666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431B9-73DD-4F20-8993-E98516177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0FBDF-2C8E-461D-821E-D6E9BDFE9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574BF-8A5C-45BE-BFF4-5E3ED9732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3015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甲状腺手术流程护理PPT\n## 1.甲状腺手术概述及重要性\n### 1.1甲状腺手术的定义与类型\n### 1.2甲状腺手术的常见疾病\n### 1.3甲状腺手术的重要性及影响因素\n## 2.甲状腺手术前准备与护理\n### 2.1手术前的评估与准备\n### 2.2患者的心理护理与沟通\n### 2.3手术前的健康教育\n## 3.甲状腺手术中的护理配合\n### 3.1手术中的护理配合要点\n### 3.2手术中的病情观察与处理\n### 3.3手术中的护理记录与沟通\n## 4.甲状腺手术后护理\n### 4.1手术后的病情观察与护理\n### 4.2手术后并发症的预防与护理\n### 4.3手术后的康复指导与教育\n## 5.甲状腺手术护理团队与管理\n### 5.1护理团队的组成与分工\n### 5.2护理团队的合作与沟通\n### 5.3护理团队的质量监控与持续改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甲状腺手术流程护理PPT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甲状腺手术概述及重要性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甲状腺手术的定义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手术涉及甲状腺组织，包括腺叶切除、全甲状腺切除等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治疗甲状腺疾病的常见方法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甲状腺手术的类型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腺叶切除术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：切除甲状腺的一部分，保留另一部分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全甲状腺切除术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：切除整个甲状腺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甲状腺峡部切除术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：切除甲状腺峡部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甲状腺癌根治术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：切除甲状腺癌及周围组织，清扫淋巴结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甲状腺手术的定义与类型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甲状腺功能亢进症</a:t>
                </a:r>
                <a:endParaRPr/>
              </a:p>
            </p:txBody>
          </p:sp>
          <p:sp>
            <p:nvSpPr>
              <p:cNvPr id="1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Graves病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：甲状腺功能亢进的最常见原因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多发性结节性甲状腺肿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：引起甲状腺功能亢进的良性疾病</a:t>
                </a:r>
                <a:endParaRPr/>
              </a:p>
            </p:txBody>
          </p:sp>
        </p:grpSp>
        <p:grpSp>
          <p:nvGrpSpPr>
            <p:cNvPr id="18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甲状腺功能减退症</a:t>
                </a:r>
                <a:endParaRPr/>
              </a:p>
            </p:txBody>
          </p:sp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Hashimoto's病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：引起甲状腺功能减退的常见原因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：手术治疗后可能导致甲状腺功能减退</a:t>
                </a:r>
                <a:endParaRPr/>
              </a:p>
            </p:txBody>
          </p:sp>
        </p:grpSp>
        <p:grpSp>
          <p:nvGrpSpPr>
            <p:cNvPr id="19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甲状腺结节</a:t>
                </a:r>
                <a:endParaRPr/>
              </a:p>
            </p:txBody>
          </p:sp>
          <p:sp>
            <p:nvSpPr>
              <p:cNvPr id="1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良性结节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：如腺瘤、囊性结节等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恶性结节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：如甲状腺癌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甲状腺手术的常见疾病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甲状腺手术的重要性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治愈甲状腺疾病，提高生活质量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预防和治疗甲状腺相关并发症，如甲状腺功能亢进性心脏病、甲状腺癌转移等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影响甲状腺手术的因素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：年轻患者可能影响生长发育，老年患者可能影响生活质量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：不同类型的甲状腺疾病，手术方法和风险不同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：手术技术的发展和医生的经验影响手术效果和并发症发生率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甲状腺手术的重要性及影响因素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甲状腺手术前准备与护理</a:t>
            </a:r>
            <a:endParaRPr/>
          </a:p>
        </p:txBody>
      </p:sp>
      <p:sp>
        <p:nvSpPr>
          <p:cNvPr id="21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患者一般状况评估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：血压、心率、呼吸等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：心电图、肺功能检查等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肝肾功能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：血生化检查等</a:t>
                </a:r>
                <a:endParaRPr/>
              </a:p>
            </p:txBody>
          </p:sp>
          <p:sp>
            <p:nvSpPr>
              <p:cNvPr id="22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合并症评估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：甲状腺功能检查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：心电图、心脏彩超等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：血糖监测、糖化血红蛋白等</a:t>
                </a:r>
                <a:endParaRPr/>
              </a:p>
            </p:txBody>
          </p:sp>
          <p:sp>
            <p:nvSpPr>
              <p:cNvPr id="22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皮肤准备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：清洁手术部位，备皮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药物准备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：停服影响手术的药物，如抗凝药、抗高血压药等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物品准备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：准备手术所需物品，如器械、敷料等</a:t>
                </a:r>
                <a:endParaRPr/>
              </a:p>
            </p:txBody>
          </p:sp>
          <p:sp>
            <p:nvSpPr>
              <p:cNvPr id="23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手术前的评估与准备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患者的心理护理与沟通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解释手术目的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：消除患者对手术的恐惧和担忧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介绍手术过程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：让患者了解手术方法和可能出现的并发症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：关心患者，给予鼓励和支持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：询问患者对手术的期望和担忧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解答患者疑问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：针对患者的疑问进行解答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：提供手术相关的信息，如手术时间、术后护理等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健康教育内容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：低碘饮食，避免食用海带、紫菜等富含碘的食物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：学会有效咳嗽和深呼吸，预防术后呼吸道并发症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：术前适当休息，避免剧烈运动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健康教育方式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个别指导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：针对患者的具体情况进行指导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：组织讲座、座谈会等形式进行教育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书面资料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：提供健康教育手册、宣传画等供患者参考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甲状腺手术中的护理配合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手术中的护理配合要点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协助麻醉师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：监测患者生命体征，维持麻醉稳定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处理突发情况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：如血压波动、心律失常等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提供手术器械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：根据手术要求提供相应器械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协助手术操作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：协助医生进行手术操作，如结扎、止血等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：密切观察患者生命体征、出血量等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https://d.book118.com/948033015102006035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甲状腺手术流程护理PPT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2024-09-14T12:50:07.124</cp:lastPrinted>
  <dcterms:created xsi:type="dcterms:W3CDTF">2024-09-14T04:50:07Z</dcterms:created>
  <dcterms:modified xsi:type="dcterms:W3CDTF">2024-09-14T04:50:09Z</dcterms:modified>
</cp:coreProperties>
</file>