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A5974-2FE5-41E4-8F0D-97756DB15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FD4C6-0507-43C7-A274-AFAECA596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26E5A-FF92-4ACB-8853-6FA31A83B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ED5CC-1C18-49D9-AA94-ACE2DFA3D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1E59D7-EFE7-4887-9E99-D782850C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EBDC5-8111-44AB-9F6A-3827DCDEF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E77AD5-DCC0-4702-8076-75ACDCA58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AA229-2C37-4F0A-B2E5-3297E680D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510EA-D938-46AB-BAE8-A604B1A8F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F7343-3552-4444-A4DE-6797E303A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9120B-6920-4176-A125-C0896A7AA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31000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心理健康日宣传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心理健康日背景与意义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宣传活动策划与执行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知识普及：心理健康基础知识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案例分析：成功宣传案例分享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心理健康日背景与意义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提高公众对心理健康问题的关注度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通过设立心理健康日，可以吸引更多人的注意，提高公众对心理健康问题的认识和理解。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打破心理健康问题的社会禁忌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心理健康问题在很长一段时间内被视为禁忌话题，设立心理健康日有助于打破这种禁忌，让人们更加开放地讨论这些问题。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促进心理健康服务和资源的普及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心理健康日的设立可以促进心理健康服务和资源的普及，让更多人了解并获得必要的心理支持和帮助。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心理健康日设立原因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心理健康直接影响个体的幸福感、生活质量和社会适应能力。心理问题可能导致情绪困扰、行为问题、人际关系紧张等，严重时甚至可能导致自杀。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心理健康问题不仅影响个体，也对社会造成负面影响。心理问题可能导致工作效率下降、社会不稳定因素增加、医疗资源负担加重等。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71" r="115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心理健康对个体及社会影响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宣传目的：通过心理健康日的宣传活动，提高公众对心理健康问题的认识和理解，消除对心理问题的歧视和偏见，促进个体和社会的心理健康。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增强公众对心理健康的关注和重视。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促进公众对心理健康问题的正确认识和理解。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推动社会形成关注和支持心理健康的良好氛围。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提高心理健康服务的普及率和质量。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宣传目的和预期效果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心理健康问题日益普遍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随着社会压力增大，越来越多的人面临心理健康问题，如抑郁症、焦虑症等。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心理健康问题对生活质量的影响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心理健康问题不仅影响个体的情绪、思维和行为，还可能导致生活质量下降，影响工作、学习和人际关系。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当前心理健康问题概述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青少年时期是心理发展的关键阶段，面临着学业压力、人际关系困扰和自我认同等问题。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职场人群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职场竞争激烈，工作压力大，容易导致职业倦怠、情绪不稳定等心理问题。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老年人面临退休、孤独、健康问题等多重压力，容易出现焦虑、抑郁等心理问题。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不同人群面临挑战分析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通过学校、社区等途径普及心理健康知识，提高公众对心理健康问题的认识和理解。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加强心理健康教育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提供专业心理咨询服务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鼓励自我关爱与调节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加强社会支持网络建设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建立心理咨询机构，提供专业的心理咨询服务，帮助人们解决心理困扰。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倡导积极的生活态度，鼓励人们关注自己的内心需求，学会自我调节和缓解压力。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建立社会支持网络，包括家庭、朋友、社区等，为人们提供情感支持和帮助。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宣传活动策划与执行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以“关爱心灵，共筑健康”为心理健康日的活动主题，突出心理健康的重要性，并倡导全社会共同关注和支持心理健康事业。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通过举办心理健康讲座、心理咨询服务、心理健康知识竞赛等形式多样的活动，吸引公众参与，提高心理健康意识。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活动主题确定与创意构思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利用社交媒体、网络论坛、博客等网络平台，发布心理健康日活动信息，邀请网友转发和参与。同时，制作活动海报、宣传视频等多媒体素材，提升网络宣传的吸引力和传播力。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在社区、学校、企事业单位等公共场所设立宣传栏，张贴心理健康日活动海报，发放宣传资料。此外，可以联合当地媒体进行新闻报道和专访，扩大活动影响力。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线下宣传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线上线下宣传手段结合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https://d.book118.com/948033100032006042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2024-09-21T07:18:58.688</cp:lastPrinted>
  <dcterms:created xsi:type="dcterms:W3CDTF">2024-09-20T23:18:58Z</dcterms:created>
  <dcterms:modified xsi:type="dcterms:W3CDTF">2024-09-20T23:19:00Z</dcterms:modified>
</cp:coreProperties>
</file>