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A2BD9-CC03-4424-B8B6-5A2F8BF2A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40A6-5C7D-4E67-8526-935A3554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04F75-92FD-4E9F-A2FB-97C882D5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CDE26-71CD-4CA3-966B-2B0027C0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CD2E0-A7FA-426A-8808-6C85ECB8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8CB2B-3287-493A-AB8B-8647F16A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251618-C107-4EC0-B685-8A86D3A0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4F7FC-0783-4871-9A59-B3E5BD4CE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2EBA5-9E2C-46F6-82D9-E4D4EAB17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E3F11-6703-4A49-88EE-B28D1799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96670-59D5-4168-B798-21D13542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4004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法律合同培训合同解释与合同争议解决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合同争议解决途径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合同解释与争议解决的案例分析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合同解释与争议解决中的法律风险防范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提高合同解释与争议解决能力的建议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合同解释是指对合同条款的含义、界限及适用等问题进行分析和阐明，以确定合同双方权利义务的过程。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合同解释有助于明确合同双方的权利义务，减少合同争议，维护交易秩序和合同当事人的合法权益。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合同解释应遵循诚实信用原则，尊重双方的真实意愿和合理期待。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合同条款应相互关联、协调一致，从整体上进行解释。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整体解释原则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交易习惯原则：在合同解释时，应考虑相关行业或地区的交易习惯。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文义解释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根据合同条款的字面含义进行解释。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根据合同的目的和宗旨进行解释。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55" r="268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考虑合同订立过程中的相关情况和资料，以探究双方的真实意愿。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参考相关行业或地区的交易习惯进行解释。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合同条款不明确或存在歧义时的处理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当合同条款不明确或存在歧义时，应根据合同解释的原则和方法，结合双方的真实意愿和交易习惯等因素，对合同条款进行合理解释。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合同漏洞的填补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当合同存在漏洞时，应根据合同的目的、交易习惯以及诚信原则等因素，对合同漏洞进行填补，以维护合同的完整性和公平性。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格式合同的解释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对于格式合同，应特别注意提示和说明义务，确保弱势一方充分理解合同条款的含义和风险。在解释格式合同时，应遵循公平原则，平衡双方利益。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合同争议解决途径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在争议发生后，双方应首先尝试通过友好协商的方式解决争议，表达各自诉求和关切。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协商过程中，双方应平等对待，尊重对方的权利和利益，寻求互利共赢的解决方案。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如双方能就争议问题达成一致意见，应签订书面和解协议，明确各自的权利和义务。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协商和解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当协商无果时，任何一方均可向调解机构提出调解申请，启动调解程序。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调解申请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调解机构将指定调解员介入争议，协助双方进行沟通，提出调解建议。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调解员介入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如双方在调解员的协助下达成调解协议，应签订书面调解协议，该协议具有法律约束力。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调解协议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调解解决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仲裁裁决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仲裁协议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双方在签订合同时，可以约定仲裁条款或单独签订仲裁协议，明确仲裁机构和仲裁规则。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仲裁申请与受理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发生争议后，任何一方均可依据仲裁协议向约定的仲裁机构提出仲裁申请。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仲裁庭组成与审理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仲裁机构将依法组成仲裁庭，按照法定程序对争议进行审理，并作出裁决。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原告应向被告所在地或合同履行地的人民法院提起诉讼。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诉讼管辖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人民法院将依法组成合议庭，按照法定程序对案件进行审理，包括庭审、调查取证等环节。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393" r="273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人民法院将根据事实和法律作出判决，如一方不履行判决义务，另一方可申请强制执行。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判决与执行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诉讼判决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合同解释与争议解决的案例分析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https://d.book118.com/948034004033006035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2024-09-13T23:12:33.102</cp:lastPrinted>
  <dcterms:created xsi:type="dcterms:W3CDTF">2024-09-13T15:12:33Z</dcterms:created>
  <dcterms:modified xsi:type="dcterms:W3CDTF">2024-09-13T15:12:35Z</dcterms:modified>
</cp:coreProperties>
</file>